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91303641334d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d6641680b84ddc"/>
  </p:sldMasterIdLst>
  <p:sldIdLst>
    <p:sldId xmlns:r="http://schemas.openxmlformats.org/officeDocument/2006/relationships" id="256" r:id="R55ca6bef238b4bba"/>
    <p:sldId xmlns:r="http://schemas.openxmlformats.org/officeDocument/2006/relationships" id="257" r:id="Rd4be62a8012b423a"/>
    <p:sldId xmlns:r="http://schemas.openxmlformats.org/officeDocument/2006/relationships" id="258" r:id="R2cf3fe29b04b4d7b"/>
    <p:sldId xmlns:r="http://schemas.openxmlformats.org/officeDocument/2006/relationships" id="259" r:id="R6e9fe5d3d3af4355"/>
    <p:sldId xmlns:r="http://schemas.openxmlformats.org/officeDocument/2006/relationships" id="260" r:id="Rf875169b16dd4efe"/>
    <p:sldId xmlns:r="http://schemas.openxmlformats.org/officeDocument/2006/relationships" id="261" r:id="Re6947a380e3941d9"/>
    <p:sldId xmlns:r="http://schemas.openxmlformats.org/officeDocument/2006/relationships" id="262" r:id="Ra8fefc550a4c4f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6641680b84ddc" /><Relationship Type="http://schemas.openxmlformats.org/officeDocument/2006/relationships/slide" Target="/ppt/slides/slide1.xml" Id="R55ca6bef238b4bba" /><Relationship Type="http://schemas.openxmlformats.org/officeDocument/2006/relationships/slide" Target="/ppt/slides/slide2.xml" Id="Rd4be62a8012b423a" /><Relationship Type="http://schemas.openxmlformats.org/officeDocument/2006/relationships/slide" Target="/ppt/slides/slide3.xml" Id="R2cf3fe29b04b4d7b" /><Relationship Type="http://schemas.openxmlformats.org/officeDocument/2006/relationships/slide" Target="/ppt/slides/slide4.xml" Id="R6e9fe5d3d3af4355" /><Relationship Type="http://schemas.openxmlformats.org/officeDocument/2006/relationships/slide" Target="/ppt/slides/slide5.xml" Id="Rf875169b16dd4efe" /><Relationship Type="http://schemas.openxmlformats.org/officeDocument/2006/relationships/slide" Target="/ppt/slides/slide6.xml" Id="Re6947a380e3941d9" /><Relationship Type="http://schemas.openxmlformats.org/officeDocument/2006/relationships/slide" Target="/ppt/slides/slide7.xml" Id="Ra8fefc550a4c4f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a7e7aaa8045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b17aa5ea34cbe" /><Relationship Type="http://schemas.openxmlformats.org/officeDocument/2006/relationships/theme" Target="/ppt/slideMasters/theme/theme1.xml" Id="R094b59a9df8247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b17aa5ea34c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4fbe91fb14d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bce17a73d4c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2ff8f6bc348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8db9993af4b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4c40664ea43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68f3dc7f54d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4eb6551c942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BJØRNEBY OG SOL-HØY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BJØRNEBY OG SOL-HØY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BJØRNEBY OG SOL-HØY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BJØRNEBY OG SOL-HØY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BJØRNEBY OG SOL-HØY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BJØRNEBY OG SOL-HØY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5 051 768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5 172 688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BJØRNEBY OG SOL-HØY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HØY TVETE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BJØRNEBY OG SOL-HØY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Aasens vei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931 085 735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BJØRNEBY OG SOL-HØY AS</a:t>
            </a:r>
          </a:p>
        </p:txBody>
      </p:sp>
    </p:spTree>
  </p:cSld>
  <p:clrMapOvr>
    <a:masterClrMapping xmlns:a="http://schemas.openxmlformats.org/drawingml/2006/main"/>
  </p:clrMapOvr>
</p:sld>
</file>