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b4a1b59bce4b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b0099ede2d404f"/>
  </p:sldMasterIdLst>
  <p:sldIdLst>
    <p:sldId xmlns:r="http://schemas.openxmlformats.org/officeDocument/2006/relationships" id="256" r:id="R774e88e70cc449c8"/>
    <p:sldId xmlns:r="http://schemas.openxmlformats.org/officeDocument/2006/relationships" id="257" r:id="R439ecf8afb754d81"/>
    <p:sldId xmlns:r="http://schemas.openxmlformats.org/officeDocument/2006/relationships" id="258" r:id="Re6b574fcd71b4e3c"/>
    <p:sldId xmlns:r="http://schemas.openxmlformats.org/officeDocument/2006/relationships" id="259" r:id="Rabbb495989314631"/>
    <p:sldId xmlns:r="http://schemas.openxmlformats.org/officeDocument/2006/relationships" id="260" r:id="R59643ff855d64ce4"/>
    <p:sldId xmlns:r="http://schemas.openxmlformats.org/officeDocument/2006/relationships" id="261" r:id="Rc50de3b988d545f3"/>
    <p:sldId xmlns:r="http://schemas.openxmlformats.org/officeDocument/2006/relationships" id="262" r:id="R35423834b550424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b0099ede2d404f" /><Relationship Type="http://schemas.openxmlformats.org/officeDocument/2006/relationships/slide" Target="/ppt/slides/slide1.xml" Id="R774e88e70cc449c8" /><Relationship Type="http://schemas.openxmlformats.org/officeDocument/2006/relationships/slide" Target="/ppt/slides/slide2.xml" Id="R439ecf8afb754d81" /><Relationship Type="http://schemas.openxmlformats.org/officeDocument/2006/relationships/slide" Target="/ppt/slides/slide3.xml" Id="Re6b574fcd71b4e3c" /><Relationship Type="http://schemas.openxmlformats.org/officeDocument/2006/relationships/slide" Target="/ppt/slides/slide4.xml" Id="Rabbb495989314631" /><Relationship Type="http://schemas.openxmlformats.org/officeDocument/2006/relationships/slide" Target="/ppt/slides/slide5.xml" Id="R59643ff855d64ce4" /><Relationship Type="http://schemas.openxmlformats.org/officeDocument/2006/relationships/slide" Target="/ppt/slides/slide6.xml" Id="Rc50de3b988d545f3" /><Relationship Type="http://schemas.openxmlformats.org/officeDocument/2006/relationships/slide" Target="/ppt/slides/slide7.xml" Id="R35423834b550424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6694b924714a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5bcecd91548e1" /><Relationship Type="http://schemas.openxmlformats.org/officeDocument/2006/relationships/theme" Target="/ppt/slideMasters/theme/theme1.xml" Id="R18c4fadb872b4d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85bcecd91548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fd40ae7ae48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d3c855f4d47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57d5ccf8246f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499d7052b41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7e22e1c7d421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109d9d57740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c929deae545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ANDERSEN EIENDOMSSELSKAP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ANDERSEN EIENDOMSSELSKAP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−781 116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4 280 182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22 978 910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24 165 319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WRIGHT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Røråsveien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3114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931 069 268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ANDERSEN EIENDOMSSELSKAP</a:t>
            </a:r>
          </a:p>
        </p:txBody>
      </p:sp>
    </p:spTree>
  </p:cSld>
  <p:clrMapOvr>
    <a:masterClrMapping xmlns:a="http://schemas.openxmlformats.org/drawingml/2006/main"/>
  </p:clrMapOvr>
</p:sld>
</file>