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1249e92b65344e9a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330e765ea1064690"/>
  </p:sldMasterIdLst>
  <p:sldIdLst>
    <p:sldId xmlns:r="http://schemas.openxmlformats.org/officeDocument/2006/relationships" id="256" r:id="R7da93d6a3f45445f"/>
    <p:sldId xmlns:r="http://schemas.openxmlformats.org/officeDocument/2006/relationships" id="257" r:id="R606d27232fc74838"/>
    <p:sldId xmlns:r="http://schemas.openxmlformats.org/officeDocument/2006/relationships" id="258" r:id="Rb25f02247e8a4b50"/>
    <p:sldId xmlns:r="http://schemas.openxmlformats.org/officeDocument/2006/relationships" id="259" r:id="R55d22cf9fd744546"/>
    <p:sldId xmlns:r="http://schemas.openxmlformats.org/officeDocument/2006/relationships" id="260" r:id="Rd4d17284f74a4e6c"/>
    <p:sldId xmlns:r="http://schemas.openxmlformats.org/officeDocument/2006/relationships" id="261" r:id="R50da0e412a404bac"/>
    <p:sldId xmlns:r="http://schemas.openxmlformats.org/officeDocument/2006/relationships" id="262" r:id="Rfbe30d529b4b4b7b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30e765ea1064690" /><Relationship Type="http://schemas.openxmlformats.org/officeDocument/2006/relationships/slide" Target="/ppt/slides/slide1.xml" Id="R7da93d6a3f45445f" /><Relationship Type="http://schemas.openxmlformats.org/officeDocument/2006/relationships/slide" Target="/ppt/slides/slide2.xml" Id="R606d27232fc74838" /><Relationship Type="http://schemas.openxmlformats.org/officeDocument/2006/relationships/slide" Target="/ppt/slides/slide3.xml" Id="Rb25f02247e8a4b50" /><Relationship Type="http://schemas.openxmlformats.org/officeDocument/2006/relationships/slide" Target="/ppt/slides/slide4.xml" Id="R55d22cf9fd744546" /><Relationship Type="http://schemas.openxmlformats.org/officeDocument/2006/relationships/slide" Target="/ppt/slides/slide5.xml" Id="Rd4d17284f74a4e6c" /><Relationship Type="http://schemas.openxmlformats.org/officeDocument/2006/relationships/slide" Target="/ppt/slides/slide6.xml" Id="R50da0e412a404bac" /><Relationship Type="http://schemas.openxmlformats.org/officeDocument/2006/relationships/slide" Target="/ppt/slides/slide7.xml" Id="Rfbe30d529b4b4b7b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a018fe3491e4350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2e5787ed9a841d8" /><Relationship Type="http://schemas.openxmlformats.org/officeDocument/2006/relationships/theme" Target="/ppt/slideMasters/theme/theme1.xml" Id="R6cb53f5434b048f3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f2e5787ed9a841d8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a17741904ff4a43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2fe3a3476ee45e9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17cd39537d64ad0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7f979d2623d432f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778178168cd4912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6604b0b5c524cdd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2e9cfc4791a49b9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OFTEDAL REVISJON &amp; RÅDGIVNING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OFTEDAL REVISJON &amp; RÅDGIVNING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OFTEDAL REVISJON &amp; RÅDGIVNING AS ble etablert [år] og holder til i Stavanger.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OFTEDAL REVISJON &amp; RÅDGIVNING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OFTEDAL REVISJON &amp; RÅDGIVNING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OFTEDAL REVISJON &amp; RÅDGIVNING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1 542 018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550 931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427 262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244 654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924 243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OFTEDAL REVISJON &amp; RÅDGIVNING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OFTEDAL INVESTERING AS  –  100,0 %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ANETTE OFTEDAL  –  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OFTEDAL REVISJON &amp; RÅDGIVNING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Strandkaien 28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4005 Stavanger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931 069 012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OFTEDAL REVISJON &amp; RÅDGIVNING AS</a:t>
            </a:r>
          </a:p>
        </p:txBody>
      </p:sp>
    </p:spTree>
  </p:cSld>
  <p:clrMapOvr>
    <a:masterClrMapping xmlns:a="http://schemas.openxmlformats.org/drawingml/2006/main"/>
  </p:clrMapOvr>
</p:sld>
</file>