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bc783b9c8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d500f852054ee5"/>
  </p:sldMasterIdLst>
  <p:sldIdLst>
    <p:sldId xmlns:r="http://schemas.openxmlformats.org/officeDocument/2006/relationships" id="256" r:id="Rc5a5a19bdb5140ba"/>
    <p:sldId xmlns:r="http://schemas.openxmlformats.org/officeDocument/2006/relationships" id="257" r:id="Reada8f2f98174991"/>
    <p:sldId xmlns:r="http://schemas.openxmlformats.org/officeDocument/2006/relationships" id="258" r:id="Rdab0cefb35a54260"/>
    <p:sldId xmlns:r="http://schemas.openxmlformats.org/officeDocument/2006/relationships" id="259" r:id="R188263edbbed437c"/>
    <p:sldId xmlns:r="http://schemas.openxmlformats.org/officeDocument/2006/relationships" id="260" r:id="R141467ff922d47fc"/>
    <p:sldId xmlns:r="http://schemas.openxmlformats.org/officeDocument/2006/relationships" id="261" r:id="R19bdd5588a724aee"/>
    <p:sldId xmlns:r="http://schemas.openxmlformats.org/officeDocument/2006/relationships" id="262" r:id="R9556243c7f8e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500f852054ee5" /><Relationship Type="http://schemas.openxmlformats.org/officeDocument/2006/relationships/slide" Target="/ppt/slides/slide1.xml" Id="Rc5a5a19bdb5140ba" /><Relationship Type="http://schemas.openxmlformats.org/officeDocument/2006/relationships/slide" Target="/ppt/slides/slide2.xml" Id="Reada8f2f98174991" /><Relationship Type="http://schemas.openxmlformats.org/officeDocument/2006/relationships/slide" Target="/ppt/slides/slide3.xml" Id="Rdab0cefb35a54260" /><Relationship Type="http://schemas.openxmlformats.org/officeDocument/2006/relationships/slide" Target="/ppt/slides/slide4.xml" Id="R188263edbbed437c" /><Relationship Type="http://schemas.openxmlformats.org/officeDocument/2006/relationships/slide" Target="/ppt/slides/slide5.xml" Id="R141467ff922d47fc" /><Relationship Type="http://schemas.openxmlformats.org/officeDocument/2006/relationships/slide" Target="/ppt/slides/slide6.xml" Id="R19bdd5588a724aee" /><Relationship Type="http://schemas.openxmlformats.org/officeDocument/2006/relationships/slide" Target="/ppt/slides/slide7.xml" Id="R9556243c7f8e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e3899f157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c5a5e82346c4" /><Relationship Type="http://schemas.openxmlformats.org/officeDocument/2006/relationships/theme" Target="/ppt/slideMasters/theme/theme1.xml" Id="Rbcc847e34bfd4c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dc5a5e823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c14c3ccc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1a556743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ad78a590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585f9a41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cb63a462044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c5a1596a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19e00efa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HOLDING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1 731 295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8 130 701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JHL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NADIA ELISABETH DEVECI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IRENE BOLSET MOEN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KRISTINA JANSDOTTER BRUNBÄCK VISTI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JANNIKE ÅSBØ FITJE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MATRE BIRKENES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931 055 356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HOLDING AS</a:t>
            </a:r>
          </a:p>
        </p:txBody>
      </p:sp>
    </p:spTree>
  </p:cSld>
  <p:clrMapOvr>
    <a:masterClrMapping xmlns:a="http://schemas.openxmlformats.org/drawingml/2006/main"/>
  </p:clrMapOvr>
</p:sld>
</file>