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9e651aa91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8a6609df4440d0"/>
  </p:sldMasterIdLst>
  <p:sldIdLst>
    <p:sldId xmlns:r="http://schemas.openxmlformats.org/officeDocument/2006/relationships" id="256" r:id="Rf2e0e3e48ee04c07"/>
    <p:sldId xmlns:r="http://schemas.openxmlformats.org/officeDocument/2006/relationships" id="257" r:id="R711fa94428494dfa"/>
    <p:sldId xmlns:r="http://schemas.openxmlformats.org/officeDocument/2006/relationships" id="258" r:id="R9bff4e891dec46dc"/>
    <p:sldId xmlns:r="http://schemas.openxmlformats.org/officeDocument/2006/relationships" id="259" r:id="Rbfe0663702c44533"/>
    <p:sldId xmlns:r="http://schemas.openxmlformats.org/officeDocument/2006/relationships" id="260" r:id="Rf0eeedf1c75f47fb"/>
    <p:sldId xmlns:r="http://schemas.openxmlformats.org/officeDocument/2006/relationships" id="261" r:id="R416bef5b219643ab"/>
    <p:sldId xmlns:r="http://schemas.openxmlformats.org/officeDocument/2006/relationships" id="262" r:id="Rc475d1e5e104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a6609df4440d0" /><Relationship Type="http://schemas.openxmlformats.org/officeDocument/2006/relationships/slide" Target="/ppt/slides/slide1.xml" Id="Rf2e0e3e48ee04c07" /><Relationship Type="http://schemas.openxmlformats.org/officeDocument/2006/relationships/slide" Target="/ppt/slides/slide2.xml" Id="R711fa94428494dfa" /><Relationship Type="http://schemas.openxmlformats.org/officeDocument/2006/relationships/slide" Target="/ppt/slides/slide3.xml" Id="R9bff4e891dec46dc" /><Relationship Type="http://schemas.openxmlformats.org/officeDocument/2006/relationships/slide" Target="/ppt/slides/slide4.xml" Id="Rbfe0663702c44533" /><Relationship Type="http://schemas.openxmlformats.org/officeDocument/2006/relationships/slide" Target="/ppt/slides/slide5.xml" Id="Rf0eeedf1c75f47fb" /><Relationship Type="http://schemas.openxmlformats.org/officeDocument/2006/relationships/slide" Target="/ppt/slides/slide6.xml" Id="R416bef5b219643ab" /><Relationship Type="http://schemas.openxmlformats.org/officeDocument/2006/relationships/slide" Target="/ppt/slides/slide7.xml" Id="Rc475d1e5e104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37030eecd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96714bcd841b0" /><Relationship Type="http://schemas.openxmlformats.org/officeDocument/2006/relationships/theme" Target="/ppt/slideMasters/theme/theme1.xml" Id="Rb30ecd6b78d3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96714bcd8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b6f802ec40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8029bbfc7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90e7a5836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7538e4f59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9e4e6e0d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15e3fbaf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f09d0210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INTERTRADE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713 923 436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607 703 662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605 914 907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3 745 885 510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3 978 502 206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ØYVIN ANDERS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76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930 975 141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INTERTRADE SHIPPING AS</a:t>
            </a:r>
          </a:p>
        </p:txBody>
      </p:sp>
    </p:spTree>
  </p:cSld>
  <p:clrMapOvr>
    <a:masterClrMapping xmlns:a="http://schemas.openxmlformats.org/drawingml/2006/main"/>
  </p:clrMapOvr>
</p:sld>
</file>