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615a2b816a40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36b94359e44cb1"/>
  </p:sldMasterIdLst>
  <p:sldIdLst>
    <p:sldId xmlns:r="http://schemas.openxmlformats.org/officeDocument/2006/relationships" id="256" r:id="R3055ff4af0534fd9"/>
    <p:sldId xmlns:r="http://schemas.openxmlformats.org/officeDocument/2006/relationships" id="257" r:id="R0e7aaa6c334347b8"/>
    <p:sldId xmlns:r="http://schemas.openxmlformats.org/officeDocument/2006/relationships" id="258" r:id="R7f77122c3f3d414d"/>
    <p:sldId xmlns:r="http://schemas.openxmlformats.org/officeDocument/2006/relationships" id="259" r:id="R9b404c5a58c9434e"/>
    <p:sldId xmlns:r="http://schemas.openxmlformats.org/officeDocument/2006/relationships" id="260" r:id="Ra1f34fae26e643b7"/>
    <p:sldId xmlns:r="http://schemas.openxmlformats.org/officeDocument/2006/relationships" id="261" r:id="Ra17654efca0d488e"/>
    <p:sldId xmlns:r="http://schemas.openxmlformats.org/officeDocument/2006/relationships" id="262" r:id="Rf7dfce700edd40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36b94359e44cb1" /><Relationship Type="http://schemas.openxmlformats.org/officeDocument/2006/relationships/slide" Target="/ppt/slides/slide1.xml" Id="R3055ff4af0534fd9" /><Relationship Type="http://schemas.openxmlformats.org/officeDocument/2006/relationships/slide" Target="/ppt/slides/slide2.xml" Id="R0e7aaa6c334347b8" /><Relationship Type="http://schemas.openxmlformats.org/officeDocument/2006/relationships/slide" Target="/ppt/slides/slide3.xml" Id="R7f77122c3f3d414d" /><Relationship Type="http://schemas.openxmlformats.org/officeDocument/2006/relationships/slide" Target="/ppt/slides/slide4.xml" Id="R9b404c5a58c9434e" /><Relationship Type="http://schemas.openxmlformats.org/officeDocument/2006/relationships/slide" Target="/ppt/slides/slide5.xml" Id="Ra1f34fae26e643b7" /><Relationship Type="http://schemas.openxmlformats.org/officeDocument/2006/relationships/slide" Target="/ppt/slides/slide6.xml" Id="Ra17654efca0d488e" /><Relationship Type="http://schemas.openxmlformats.org/officeDocument/2006/relationships/slide" Target="/ppt/slides/slide7.xml" Id="Rf7dfce700edd40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966bf01abe47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bd74dc04c424e" /><Relationship Type="http://schemas.openxmlformats.org/officeDocument/2006/relationships/theme" Target="/ppt/slideMasters/theme/theme1.xml" Id="R7a794714985b40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4bd74dc04c42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9102f606d4f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34d13ee2144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347f02ca842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915f8057e4f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52f2b696f44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5930f707245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bce27e5c24a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BROH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BROH HOLDING AS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218 599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515 056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972 694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ANDERSEN BROHJEM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BROHJEM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Arnljot Johnstads veg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930 968 196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BROH HOLDING AS</a:t>
            </a:r>
          </a:p>
        </p:txBody>
      </p:sp>
    </p:spTree>
  </p:cSld>
  <p:clrMapOvr>
    <a:masterClrMapping xmlns:a="http://schemas.openxmlformats.org/drawingml/2006/main"/>
  </p:clrMapOvr>
</p:sld>
</file>