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3e67dac18149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de5641b77f446dd"/>
  </p:sldMasterIdLst>
  <p:sldIdLst>
    <p:sldId xmlns:r="http://schemas.openxmlformats.org/officeDocument/2006/relationships" id="256" r:id="Rc0ecc154054c4803"/>
    <p:sldId xmlns:r="http://schemas.openxmlformats.org/officeDocument/2006/relationships" id="257" r:id="R2fc765f32f584626"/>
    <p:sldId xmlns:r="http://schemas.openxmlformats.org/officeDocument/2006/relationships" id="258" r:id="Rb23940f047fa4816"/>
    <p:sldId xmlns:r="http://schemas.openxmlformats.org/officeDocument/2006/relationships" id="259" r:id="Rfd22943f6a974c8f"/>
    <p:sldId xmlns:r="http://schemas.openxmlformats.org/officeDocument/2006/relationships" id="260" r:id="R0aef45b429394d74"/>
    <p:sldId xmlns:r="http://schemas.openxmlformats.org/officeDocument/2006/relationships" id="261" r:id="Rbe89820e95c74e76"/>
    <p:sldId xmlns:r="http://schemas.openxmlformats.org/officeDocument/2006/relationships" id="262" r:id="R8f549f6a5c1d49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e5641b77f446dd" /><Relationship Type="http://schemas.openxmlformats.org/officeDocument/2006/relationships/slide" Target="/ppt/slides/slide1.xml" Id="Rc0ecc154054c4803" /><Relationship Type="http://schemas.openxmlformats.org/officeDocument/2006/relationships/slide" Target="/ppt/slides/slide2.xml" Id="R2fc765f32f584626" /><Relationship Type="http://schemas.openxmlformats.org/officeDocument/2006/relationships/slide" Target="/ppt/slides/slide3.xml" Id="Rb23940f047fa4816" /><Relationship Type="http://schemas.openxmlformats.org/officeDocument/2006/relationships/slide" Target="/ppt/slides/slide4.xml" Id="Rfd22943f6a974c8f" /><Relationship Type="http://schemas.openxmlformats.org/officeDocument/2006/relationships/slide" Target="/ppt/slides/slide5.xml" Id="R0aef45b429394d74" /><Relationship Type="http://schemas.openxmlformats.org/officeDocument/2006/relationships/slide" Target="/ppt/slides/slide6.xml" Id="Rbe89820e95c74e76" /><Relationship Type="http://schemas.openxmlformats.org/officeDocument/2006/relationships/slide" Target="/ppt/slides/slide7.xml" Id="R8f549f6a5c1d49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29291afdd64e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21b21c1f84303" /><Relationship Type="http://schemas.openxmlformats.org/officeDocument/2006/relationships/theme" Target="/ppt/slideMasters/theme/theme1.xml" Id="Rd87a1bad613943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d21b21c1f843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329ff6d804d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fe4ca9e2b40c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589aed64544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7525827f042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556d206a645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8885419e764f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9f71479fb14d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HOLIND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HOLIND HOLDING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109 335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270 461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499 247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MERETHE HOLT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ANDREAS LINDSTAD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Benterudbakken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930 962 856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HOLIND HOLDING AS</a:t>
            </a:r>
          </a:p>
        </p:txBody>
      </p:sp>
    </p:spTree>
  </p:cSld>
  <p:clrMapOvr>
    <a:masterClrMapping xmlns:a="http://schemas.openxmlformats.org/drawingml/2006/main"/>
  </p:clrMapOvr>
</p:sld>
</file>