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016585685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4851d513145c3"/>
  </p:sldMasterIdLst>
  <p:sldIdLst>
    <p:sldId xmlns:r="http://schemas.openxmlformats.org/officeDocument/2006/relationships" id="256" r:id="R360c7809a4674aa7"/>
    <p:sldId xmlns:r="http://schemas.openxmlformats.org/officeDocument/2006/relationships" id="257" r:id="R7183d66c54994e09"/>
    <p:sldId xmlns:r="http://schemas.openxmlformats.org/officeDocument/2006/relationships" id="258" r:id="R95d477d952e74a57"/>
    <p:sldId xmlns:r="http://schemas.openxmlformats.org/officeDocument/2006/relationships" id="259" r:id="R01fb1366e1374359"/>
    <p:sldId xmlns:r="http://schemas.openxmlformats.org/officeDocument/2006/relationships" id="260" r:id="Rf1e86d02df8e4a06"/>
    <p:sldId xmlns:r="http://schemas.openxmlformats.org/officeDocument/2006/relationships" id="261" r:id="R5e2d7af2fc8c4841"/>
    <p:sldId xmlns:r="http://schemas.openxmlformats.org/officeDocument/2006/relationships" id="262" r:id="Reda2f52efff8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4851d513145c3" /><Relationship Type="http://schemas.openxmlformats.org/officeDocument/2006/relationships/slide" Target="/ppt/slides/slide1.xml" Id="R360c7809a4674aa7" /><Relationship Type="http://schemas.openxmlformats.org/officeDocument/2006/relationships/slide" Target="/ppt/slides/slide2.xml" Id="R7183d66c54994e09" /><Relationship Type="http://schemas.openxmlformats.org/officeDocument/2006/relationships/slide" Target="/ppt/slides/slide3.xml" Id="R95d477d952e74a57" /><Relationship Type="http://schemas.openxmlformats.org/officeDocument/2006/relationships/slide" Target="/ppt/slides/slide4.xml" Id="R01fb1366e1374359" /><Relationship Type="http://schemas.openxmlformats.org/officeDocument/2006/relationships/slide" Target="/ppt/slides/slide5.xml" Id="Rf1e86d02df8e4a06" /><Relationship Type="http://schemas.openxmlformats.org/officeDocument/2006/relationships/slide" Target="/ppt/slides/slide6.xml" Id="R5e2d7af2fc8c4841" /><Relationship Type="http://schemas.openxmlformats.org/officeDocument/2006/relationships/slide" Target="/ppt/slides/slide7.xml" Id="Reda2f52efff8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b89f8be64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3c7a4be44c2b" /><Relationship Type="http://schemas.openxmlformats.org/officeDocument/2006/relationships/theme" Target="/ppt/slideMasters/theme/theme1.xml" Id="Ra8ee8036f0e8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33c7a4be4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cd470b88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c15614bb6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a8dfbe90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780cc5aa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d507315d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2cfeb30a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86b8aa37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STENSBY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RØSHOL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