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fc3024eb34f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a2a999a564a10"/>
  </p:sldMasterIdLst>
  <p:sldIdLst>
    <p:sldId xmlns:r="http://schemas.openxmlformats.org/officeDocument/2006/relationships" id="256" r:id="R669d0d2ac7b648ab"/>
    <p:sldId xmlns:r="http://schemas.openxmlformats.org/officeDocument/2006/relationships" id="257" r:id="Rfe2468d9f1b74dca"/>
    <p:sldId xmlns:r="http://schemas.openxmlformats.org/officeDocument/2006/relationships" id="258" r:id="R85e261f969634531"/>
    <p:sldId xmlns:r="http://schemas.openxmlformats.org/officeDocument/2006/relationships" id="259" r:id="Rc60370425be54085"/>
    <p:sldId xmlns:r="http://schemas.openxmlformats.org/officeDocument/2006/relationships" id="260" r:id="Rf4868f4074564d45"/>
    <p:sldId xmlns:r="http://schemas.openxmlformats.org/officeDocument/2006/relationships" id="261" r:id="Rd6ce502ac1a4438c"/>
    <p:sldId xmlns:r="http://schemas.openxmlformats.org/officeDocument/2006/relationships" id="262" r:id="R6b1b8d398125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a2a999a564a10" /><Relationship Type="http://schemas.openxmlformats.org/officeDocument/2006/relationships/slide" Target="/ppt/slides/slide1.xml" Id="R669d0d2ac7b648ab" /><Relationship Type="http://schemas.openxmlformats.org/officeDocument/2006/relationships/slide" Target="/ppt/slides/slide2.xml" Id="Rfe2468d9f1b74dca" /><Relationship Type="http://schemas.openxmlformats.org/officeDocument/2006/relationships/slide" Target="/ppt/slides/slide3.xml" Id="R85e261f969634531" /><Relationship Type="http://schemas.openxmlformats.org/officeDocument/2006/relationships/slide" Target="/ppt/slides/slide4.xml" Id="Rc60370425be54085" /><Relationship Type="http://schemas.openxmlformats.org/officeDocument/2006/relationships/slide" Target="/ppt/slides/slide5.xml" Id="Rf4868f4074564d45" /><Relationship Type="http://schemas.openxmlformats.org/officeDocument/2006/relationships/slide" Target="/ppt/slides/slide6.xml" Id="Rd6ce502ac1a4438c" /><Relationship Type="http://schemas.openxmlformats.org/officeDocument/2006/relationships/slide" Target="/ppt/slides/slide7.xml" Id="R6b1b8d398125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621ac42d8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fff9d7bb4190" /><Relationship Type="http://schemas.openxmlformats.org/officeDocument/2006/relationships/theme" Target="/ppt/slideMasters/theme/theme1.xml" Id="Raaf060b2f3ca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efff9d7bb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d484c35f4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d8ec869ee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18c4e69be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bdbf7809f47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826d8994b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b3e4aee24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3c23054d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SKATEN HOLDING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 DORTHEA HJELMTVEIT LEKNES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MØLLERUP SKATEN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Hagaresvegen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930 902 071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SKATEN HOLDING AS</a:t>
            </a:r>
          </a:p>
        </p:txBody>
      </p:sp>
    </p:spTree>
  </p:cSld>
  <p:clrMapOvr>
    <a:masterClrMapping xmlns:a="http://schemas.openxmlformats.org/drawingml/2006/main"/>
  </p:clrMapOvr>
</p:sld>
</file>