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41f6542424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68879e34a43cd"/>
  </p:sldMasterIdLst>
  <p:sldIdLst>
    <p:sldId xmlns:r="http://schemas.openxmlformats.org/officeDocument/2006/relationships" id="256" r:id="Ra430f148316d4e33"/>
    <p:sldId xmlns:r="http://schemas.openxmlformats.org/officeDocument/2006/relationships" id="257" r:id="Rf6e7c987651a4586"/>
    <p:sldId xmlns:r="http://schemas.openxmlformats.org/officeDocument/2006/relationships" id="258" r:id="R59dd036bfe514d65"/>
    <p:sldId xmlns:r="http://schemas.openxmlformats.org/officeDocument/2006/relationships" id="259" r:id="R3c2ed3ab566c4588"/>
    <p:sldId xmlns:r="http://schemas.openxmlformats.org/officeDocument/2006/relationships" id="260" r:id="R73193611aa9b4001"/>
    <p:sldId xmlns:r="http://schemas.openxmlformats.org/officeDocument/2006/relationships" id="261" r:id="Rdcedeb5f72404554"/>
    <p:sldId xmlns:r="http://schemas.openxmlformats.org/officeDocument/2006/relationships" id="262" r:id="R54ad35c18af3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68879e34a43cd" /><Relationship Type="http://schemas.openxmlformats.org/officeDocument/2006/relationships/slide" Target="/ppt/slides/slide1.xml" Id="Ra430f148316d4e33" /><Relationship Type="http://schemas.openxmlformats.org/officeDocument/2006/relationships/slide" Target="/ppt/slides/slide2.xml" Id="Rf6e7c987651a4586" /><Relationship Type="http://schemas.openxmlformats.org/officeDocument/2006/relationships/slide" Target="/ppt/slides/slide3.xml" Id="R59dd036bfe514d65" /><Relationship Type="http://schemas.openxmlformats.org/officeDocument/2006/relationships/slide" Target="/ppt/slides/slide4.xml" Id="R3c2ed3ab566c4588" /><Relationship Type="http://schemas.openxmlformats.org/officeDocument/2006/relationships/slide" Target="/ppt/slides/slide5.xml" Id="R73193611aa9b4001" /><Relationship Type="http://schemas.openxmlformats.org/officeDocument/2006/relationships/slide" Target="/ppt/slides/slide6.xml" Id="Rdcedeb5f72404554" /><Relationship Type="http://schemas.openxmlformats.org/officeDocument/2006/relationships/slide" Target="/ppt/slides/slide7.xml" Id="R54ad35c18af3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86a36dcf841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2f370de9a425f" /><Relationship Type="http://schemas.openxmlformats.org/officeDocument/2006/relationships/theme" Target="/ppt/slideMasters/theme/theme1.xml" Id="R9523b068217b44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2f370de9a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dc9da88ce41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2644c8f5542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05d502def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f0c709ebf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a62fcfc25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7d1ef30e94a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61872ad2049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OSHAUG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TORGEIR OSHAUG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9901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