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a9efb41c1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5524a4cfde422b"/>
  </p:sldMasterIdLst>
  <p:sldIdLst>
    <p:sldId xmlns:r="http://schemas.openxmlformats.org/officeDocument/2006/relationships" id="256" r:id="R447848eabec84bfe"/>
    <p:sldId xmlns:r="http://schemas.openxmlformats.org/officeDocument/2006/relationships" id="257" r:id="Rd3e4bf3a8bd24e94"/>
    <p:sldId xmlns:r="http://schemas.openxmlformats.org/officeDocument/2006/relationships" id="258" r:id="R41b5b4b098d94b36"/>
    <p:sldId xmlns:r="http://schemas.openxmlformats.org/officeDocument/2006/relationships" id="259" r:id="R5b9ed4431e054148"/>
    <p:sldId xmlns:r="http://schemas.openxmlformats.org/officeDocument/2006/relationships" id="260" r:id="R63e9818912844204"/>
    <p:sldId xmlns:r="http://schemas.openxmlformats.org/officeDocument/2006/relationships" id="261" r:id="R98e874d21ea24dcd"/>
    <p:sldId xmlns:r="http://schemas.openxmlformats.org/officeDocument/2006/relationships" id="262" r:id="R33271321441c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524a4cfde422b" /><Relationship Type="http://schemas.openxmlformats.org/officeDocument/2006/relationships/slide" Target="/ppt/slides/slide1.xml" Id="R447848eabec84bfe" /><Relationship Type="http://schemas.openxmlformats.org/officeDocument/2006/relationships/slide" Target="/ppt/slides/slide2.xml" Id="Rd3e4bf3a8bd24e94" /><Relationship Type="http://schemas.openxmlformats.org/officeDocument/2006/relationships/slide" Target="/ppt/slides/slide3.xml" Id="R41b5b4b098d94b36" /><Relationship Type="http://schemas.openxmlformats.org/officeDocument/2006/relationships/slide" Target="/ppt/slides/slide4.xml" Id="R5b9ed4431e054148" /><Relationship Type="http://schemas.openxmlformats.org/officeDocument/2006/relationships/slide" Target="/ppt/slides/slide5.xml" Id="R63e9818912844204" /><Relationship Type="http://schemas.openxmlformats.org/officeDocument/2006/relationships/slide" Target="/ppt/slides/slide6.xml" Id="R98e874d21ea24dcd" /><Relationship Type="http://schemas.openxmlformats.org/officeDocument/2006/relationships/slide" Target="/ppt/slides/slide7.xml" Id="R33271321441c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d14c7d005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58951046e4bce" /><Relationship Type="http://schemas.openxmlformats.org/officeDocument/2006/relationships/theme" Target="/ppt/slideMasters/theme/theme1.xml" Id="R55dbecbb09c2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58951046e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f2db50531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82b97f31e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7d74fa232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ab0cc8af9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7e07b57c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ae149bee1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21978e319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