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70257e1c3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a1e16c69b45f2"/>
  </p:sldMasterIdLst>
  <p:sldIdLst>
    <p:sldId xmlns:r="http://schemas.openxmlformats.org/officeDocument/2006/relationships" id="256" r:id="R3df727cbc27145a8"/>
    <p:sldId xmlns:r="http://schemas.openxmlformats.org/officeDocument/2006/relationships" id="257" r:id="R9608d0ddf9af4b57"/>
    <p:sldId xmlns:r="http://schemas.openxmlformats.org/officeDocument/2006/relationships" id="258" r:id="Rc6edb76ef80f4b1c"/>
    <p:sldId xmlns:r="http://schemas.openxmlformats.org/officeDocument/2006/relationships" id="259" r:id="R13085b954c4e4bf2"/>
    <p:sldId xmlns:r="http://schemas.openxmlformats.org/officeDocument/2006/relationships" id="260" r:id="Rf7db9b1c2f344bd0"/>
    <p:sldId xmlns:r="http://schemas.openxmlformats.org/officeDocument/2006/relationships" id="261" r:id="R0a9fef4c72da4f7e"/>
    <p:sldId xmlns:r="http://schemas.openxmlformats.org/officeDocument/2006/relationships" id="262" r:id="R35f599e083be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a1e16c69b45f2" /><Relationship Type="http://schemas.openxmlformats.org/officeDocument/2006/relationships/slide" Target="/ppt/slides/slide1.xml" Id="R3df727cbc27145a8" /><Relationship Type="http://schemas.openxmlformats.org/officeDocument/2006/relationships/slide" Target="/ppt/slides/slide2.xml" Id="R9608d0ddf9af4b57" /><Relationship Type="http://schemas.openxmlformats.org/officeDocument/2006/relationships/slide" Target="/ppt/slides/slide3.xml" Id="Rc6edb76ef80f4b1c" /><Relationship Type="http://schemas.openxmlformats.org/officeDocument/2006/relationships/slide" Target="/ppt/slides/slide4.xml" Id="R13085b954c4e4bf2" /><Relationship Type="http://schemas.openxmlformats.org/officeDocument/2006/relationships/slide" Target="/ppt/slides/slide5.xml" Id="Rf7db9b1c2f344bd0" /><Relationship Type="http://schemas.openxmlformats.org/officeDocument/2006/relationships/slide" Target="/ppt/slides/slide6.xml" Id="R0a9fef4c72da4f7e" /><Relationship Type="http://schemas.openxmlformats.org/officeDocument/2006/relationships/slide" Target="/ppt/slides/slide7.xml" Id="R35f599e083be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5ad9745bb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60266d1954928" /><Relationship Type="http://schemas.openxmlformats.org/officeDocument/2006/relationships/theme" Target="/ppt/slideMasters/theme/theme1.xml" Id="Rfccd30875050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60266d195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b1ceae6e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6ebc3ec36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415e2db47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076edf5fb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3ee8824e9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8b7718f5840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4f33ed4ba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