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19898d450854f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8a32b14fe046c5"/>
  </p:sldMasterIdLst>
  <p:sldIdLst>
    <p:sldId xmlns:r="http://schemas.openxmlformats.org/officeDocument/2006/relationships" id="256" r:id="Rd2f44feb4de44db3"/>
    <p:sldId xmlns:r="http://schemas.openxmlformats.org/officeDocument/2006/relationships" id="257" r:id="R80607180799c4fb0"/>
    <p:sldId xmlns:r="http://schemas.openxmlformats.org/officeDocument/2006/relationships" id="258" r:id="R19cc367b1257481e"/>
    <p:sldId xmlns:r="http://schemas.openxmlformats.org/officeDocument/2006/relationships" id="259" r:id="R923065aa941e4184"/>
    <p:sldId xmlns:r="http://schemas.openxmlformats.org/officeDocument/2006/relationships" id="260" r:id="R4a30b414497f426d"/>
    <p:sldId xmlns:r="http://schemas.openxmlformats.org/officeDocument/2006/relationships" id="261" r:id="R6afb531f5ae54017"/>
    <p:sldId xmlns:r="http://schemas.openxmlformats.org/officeDocument/2006/relationships" id="262" r:id="R964ada89a3bd4c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8a32b14fe046c5" /><Relationship Type="http://schemas.openxmlformats.org/officeDocument/2006/relationships/slide" Target="/ppt/slides/slide1.xml" Id="Rd2f44feb4de44db3" /><Relationship Type="http://schemas.openxmlformats.org/officeDocument/2006/relationships/slide" Target="/ppt/slides/slide2.xml" Id="R80607180799c4fb0" /><Relationship Type="http://schemas.openxmlformats.org/officeDocument/2006/relationships/slide" Target="/ppt/slides/slide3.xml" Id="R19cc367b1257481e" /><Relationship Type="http://schemas.openxmlformats.org/officeDocument/2006/relationships/slide" Target="/ppt/slides/slide4.xml" Id="R923065aa941e4184" /><Relationship Type="http://schemas.openxmlformats.org/officeDocument/2006/relationships/slide" Target="/ppt/slides/slide5.xml" Id="R4a30b414497f426d" /><Relationship Type="http://schemas.openxmlformats.org/officeDocument/2006/relationships/slide" Target="/ppt/slides/slide6.xml" Id="R6afb531f5ae54017" /><Relationship Type="http://schemas.openxmlformats.org/officeDocument/2006/relationships/slide" Target="/ppt/slides/slide7.xml" Id="R964ada89a3bd4c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022356259c44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df3cfd418c469d" /><Relationship Type="http://schemas.openxmlformats.org/officeDocument/2006/relationships/theme" Target="/ppt/slideMasters/theme/theme1.xml" Id="Rba2058eae0be44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df3cfd418c46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a19e735fe44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5d2413d5244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37ea735abc46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5d777528a644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724c462f2247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2612d2bd554d7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03c9b4d09046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LONUKU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LONUKU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LONUKU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LONUKU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LONUKU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LONUKU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−7 290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56 705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1 058 715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LONUKU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VIKA FURU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LONUKU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Schleppegrells gate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930 817 767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LONUKU HOLDING AS</a:t>
            </a:r>
          </a:p>
        </p:txBody>
      </p:sp>
    </p:spTree>
  </p:cSld>
  <p:clrMapOvr>
    <a:masterClrMapping xmlns:a="http://schemas.openxmlformats.org/drawingml/2006/main"/>
  </p:clrMapOvr>
</p:sld>
</file>