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c6a0af0b1124af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f2c924a5e6d44bd"/>
  </p:sldMasterIdLst>
  <p:sldIdLst>
    <p:sldId xmlns:r="http://schemas.openxmlformats.org/officeDocument/2006/relationships" id="256" r:id="R7fb25ebf34774675"/>
    <p:sldId xmlns:r="http://schemas.openxmlformats.org/officeDocument/2006/relationships" id="257" r:id="R4e22b87583754bd9"/>
    <p:sldId xmlns:r="http://schemas.openxmlformats.org/officeDocument/2006/relationships" id="258" r:id="R8b060d3ceb124b40"/>
    <p:sldId xmlns:r="http://schemas.openxmlformats.org/officeDocument/2006/relationships" id="259" r:id="R4bcdd5ab83a34818"/>
    <p:sldId xmlns:r="http://schemas.openxmlformats.org/officeDocument/2006/relationships" id="260" r:id="Rfc151bcabad14c52"/>
    <p:sldId xmlns:r="http://schemas.openxmlformats.org/officeDocument/2006/relationships" id="261" r:id="R6e6c82845e004ae5"/>
    <p:sldId xmlns:r="http://schemas.openxmlformats.org/officeDocument/2006/relationships" id="262" r:id="Rdb950b267ad742f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f2c924a5e6d44bd" /><Relationship Type="http://schemas.openxmlformats.org/officeDocument/2006/relationships/slide" Target="/ppt/slides/slide1.xml" Id="R7fb25ebf34774675" /><Relationship Type="http://schemas.openxmlformats.org/officeDocument/2006/relationships/slide" Target="/ppt/slides/slide2.xml" Id="R4e22b87583754bd9" /><Relationship Type="http://schemas.openxmlformats.org/officeDocument/2006/relationships/slide" Target="/ppt/slides/slide3.xml" Id="R8b060d3ceb124b40" /><Relationship Type="http://schemas.openxmlformats.org/officeDocument/2006/relationships/slide" Target="/ppt/slides/slide4.xml" Id="R4bcdd5ab83a34818" /><Relationship Type="http://schemas.openxmlformats.org/officeDocument/2006/relationships/slide" Target="/ppt/slides/slide5.xml" Id="Rfc151bcabad14c52" /><Relationship Type="http://schemas.openxmlformats.org/officeDocument/2006/relationships/slide" Target="/ppt/slides/slide6.xml" Id="R6e6c82845e004ae5" /><Relationship Type="http://schemas.openxmlformats.org/officeDocument/2006/relationships/slide" Target="/ppt/slides/slide7.xml" Id="Rdb950b267ad742f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63c3a1c8a5c4d0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acf74fbd9042f2" /><Relationship Type="http://schemas.openxmlformats.org/officeDocument/2006/relationships/theme" Target="/ppt/slideMasters/theme/theme1.xml" Id="Rf6d9dd61d61d4d3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eacf74fbd9042f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43ecd7f03b4d7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915ce741a845b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1f27d7bb7647d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0b2835555548b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ee51b41ba047e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e09edfced646c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bb50f423384f6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ESKILS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ESKILS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ESKILS HOLDING AS ble etablert [år] og holder til i Ranheim.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ESKILS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ESKILS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ESKILS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969 788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39 676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131 070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317 271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705 549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ESKILS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ESKIL SØRGÅRD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ESKILS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Thorry Kiærs veg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7055 Ranheim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930 814 601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ESKILS HOLDING AS</a:t>
            </a:r>
          </a:p>
        </p:txBody>
      </p:sp>
    </p:spTree>
  </p:cSld>
  <p:clrMapOvr>
    <a:masterClrMapping xmlns:a="http://schemas.openxmlformats.org/drawingml/2006/main"/>
  </p:clrMapOvr>
</p:sld>
</file>