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92e417ebd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6e82d5d1b4fee"/>
  </p:sldMasterIdLst>
  <p:sldIdLst>
    <p:sldId xmlns:r="http://schemas.openxmlformats.org/officeDocument/2006/relationships" id="256" r:id="Rbf1f5376cde54e64"/>
    <p:sldId xmlns:r="http://schemas.openxmlformats.org/officeDocument/2006/relationships" id="257" r:id="Rdbd551b0006f4bfa"/>
    <p:sldId xmlns:r="http://schemas.openxmlformats.org/officeDocument/2006/relationships" id="258" r:id="R2ca86effc603400b"/>
    <p:sldId xmlns:r="http://schemas.openxmlformats.org/officeDocument/2006/relationships" id="259" r:id="Rdb7ee3d2a3c6438f"/>
    <p:sldId xmlns:r="http://schemas.openxmlformats.org/officeDocument/2006/relationships" id="260" r:id="R592b0e91c7e84975"/>
    <p:sldId xmlns:r="http://schemas.openxmlformats.org/officeDocument/2006/relationships" id="261" r:id="Rfcb6390e4bd54d03"/>
    <p:sldId xmlns:r="http://schemas.openxmlformats.org/officeDocument/2006/relationships" id="262" r:id="Rb6899191ab3b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6e82d5d1b4fee" /><Relationship Type="http://schemas.openxmlformats.org/officeDocument/2006/relationships/slide" Target="/ppt/slides/slide1.xml" Id="Rbf1f5376cde54e64" /><Relationship Type="http://schemas.openxmlformats.org/officeDocument/2006/relationships/slide" Target="/ppt/slides/slide2.xml" Id="Rdbd551b0006f4bfa" /><Relationship Type="http://schemas.openxmlformats.org/officeDocument/2006/relationships/slide" Target="/ppt/slides/slide3.xml" Id="R2ca86effc603400b" /><Relationship Type="http://schemas.openxmlformats.org/officeDocument/2006/relationships/slide" Target="/ppt/slides/slide4.xml" Id="Rdb7ee3d2a3c6438f" /><Relationship Type="http://schemas.openxmlformats.org/officeDocument/2006/relationships/slide" Target="/ppt/slides/slide5.xml" Id="R592b0e91c7e84975" /><Relationship Type="http://schemas.openxmlformats.org/officeDocument/2006/relationships/slide" Target="/ppt/slides/slide6.xml" Id="Rfcb6390e4bd54d03" /><Relationship Type="http://schemas.openxmlformats.org/officeDocument/2006/relationships/slide" Target="/ppt/slides/slide7.xml" Id="Rb6899191ab3b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00b53fc76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0d16dc6c4efa" /><Relationship Type="http://schemas.openxmlformats.org/officeDocument/2006/relationships/theme" Target="/ppt/slideMasters/theme/theme1.xml" Id="Rdd8825487532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30d16dc6c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f889bbeb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aac87c4c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59fafab58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7fb4931b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bae90879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e70f5415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d09a1abf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