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fc5945218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fc0054656463d"/>
  </p:sldMasterIdLst>
  <p:sldIdLst>
    <p:sldId xmlns:r="http://schemas.openxmlformats.org/officeDocument/2006/relationships" id="256" r:id="R19f42225c90747dd"/>
    <p:sldId xmlns:r="http://schemas.openxmlformats.org/officeDocument/2006/relationships" id="257" r:id="R98fce3a84e1e4cb6"/>
    <p:sldId xmlns:r="http://schemas.openxmlformats.org/officeDocument/2006/relationships" id="258" r:id="R8913fdd3fc4c4686"/>
    <p:sldId xmlns:r="http://schemas.openxmlformats.org/officeDocument/2006/relationships" id="259" r:id="R1ce894a42cca4d43"/>
    <p:sldId xmlns:r="http://schemas.openxmlformats.org/officeDocument/2006/relationships" id="260" r:id="R0c2185d3c7164c5b"/>
    <p:sldId xmlns:r="http://schemas.openxmlformats.org/officeDocument/2006/relationships" id="261" r:id="Rbb14fe3ce972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fc0054656463d" /><Relationship Type="http://schemas.openxmlformats.org/officeDocument/2006/relationships/slide" Target="/ppt/slides/slide1.xml" Id="R19f42225c90747dd" /><Relationship Type="http://schemas.openxmlformats.org/officeDocument/2006/relationships/slide" Target="/ppt/slides/slide2.xml" Id="R98fce3a84e1e4cb6" /><Relationship Type="http://schemas.openxmlformats.org/officeDocument/2006/relationships/slide" Target="/ppt/slides/slide3.xml" Id="R8913fdd3fc4c4686" /><Relationship Type="http://schemas.openxmlformats.org/officeDocument/2006/relationships/slide" Target="/ppt/slides/slide4.xml" Id="R1ce894a42cca4d43" /><Relationship Type="http://schemas.openxmlformats.org/officeDocument/2006/relationships/slide" Target="/ppt/slides/slide5.xml" Id="R0c2185d3c7164c5b" /><Relationship Type="http://schemas.openxmlformats.org/officeDocument/2006/relationships/slide" Target="/ppt/slides/slide6.xml" Id="Rbb14fe3ce972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afd7525c1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12ecf205e48b4" /><Relationship Type="http://schemas.openxmlformats.org/officeDocument/2006/relationships/theme" Target="/ppt/slideMasters/theme/theme1.xml" Id="R12f7396863e5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12ecf205e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4e92ab9da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50b07270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59e1d071e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21011682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e9177c39e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e79dde3a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