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a4267ce48540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2ab9f345aa49a8"/>
  </p:sldMasterIdLst>
  <p:sldIdLst>
    <p:sldId xmlns:r="http://schemas.openxmlformats.org/officeDocument/2006/relationships" id="256" r:id="Rff7446bbe18f42e1"/>
    <p:sldId xmlns:r="http://schemas.openxmlformats.org/officeDocument/2006/relationships" id="257" r:id="R7569310f6eb7419b"/>
    <p:sldId xmlns:r="http://schemas.openxmlformats.org/officeDocument/2006/relationships" id="258" r:id="Re877cffbf16a41a2"/>
    <p:sldId xmlns:r="http://schemas.openxmlformats.org/officeDocument/2006/relationships" id="259" r:id="R0e3658210f2d4baf"/>
    <p:sldId xmlns:r="http://schemas.openxmlformats.org/officeDocument/2006/relationships" id="260" r:id="R5aa3d0179e524609"/>
    <p:sldId xmlns:r="http://schemas.openxmlformats.org/officeDocument/2006/relationships" id="261" r:id="R2030d95bf0874985"/>
    <p:sldId xmlns:r="http://schemas.openxmlformats.org/officeDocument/2006/relationships" id="262" r:id="R8f04fddc8cac49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2ab9f345aa49a8" /><Relationship Type="http://schemas.openxmlformats.org/officeDocument/2006/relationships/slide" Target="/ppt/slides/slide1.xml" Id="Rff7446bbe18f42e1" /><Relationship Type="http://schemas.openxmlformats.org/officeDocument/2006/relationships/slide" Target="/ppt/slides/slide2.xml" Id="R7569310f6eb7419b" /><Relationship Type="http://schemas.openxmlformats.org/officeDocument/2006/relationships/slide" Target="/ppt/slides/slide3.xml" Id="Re877cffbf16a41a2" /><Relationship Type="http://schemas.openxmlformats.org/officeDocument/2006/relationships/slide" Target="/ppt/slides/slide4.xml" Id="R0e3658210f2d4baf" /><Relationship Type="http://schemas.openxmlformats.org/officeDocument/2006/relationships/slide" Target="/ppt/slides/slide5.xml" Id="R5aa3d0179e524609" /><Relationship Type="http://schemas.openxmlformats.org/officeDocument/2006/relationships/slide" Target="/ppt/slides/slide6.xml" Id="R2030d95bf0874985" /><Relationship Type="http://schemas.openxmlformats.org/officeDocument/2006/relationships/slide" Target="/ppt/slides/slide7.xml" Id="R8f04fddc8cac49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16d92cd8f49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0f56575f94006" /><Relationship Type="http://schemas.openxmlformats.org/officeDocument/2006/relationships/theme" Target="/ppt/slideMasters/theme/theme1.xml" Id="R93a79073731d44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b0f56575f940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1e58119c647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0aa23db8146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a21ec18d541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371bb305644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23d083e2640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dee97cc1948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1c351eb0e41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ANLEGGSMASKIN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2 426 771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−448 734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13 654 982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19 699 662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LARSEN  –  74,9 %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LARSEN  –  25,1 %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Forselvveien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8519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95 03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firmapost@anleggsmaskin.no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www.anleggsmaskin.no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930 771 090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