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647086681e41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0f4c794da04684"/>
  </p:sldMasterIdLst>
  <p:sldIdLst>
    <p:sldId xmlns:r="http://schemas.openxmlformats.org/officeDocument/2006/relationships" id="256" r:id="Rf559785b24b9412e"/>
    <p:sldId xmlns:r="http://schemas.openxmlformats.org/officeDocument/2006/relationships" id="257" r:id="Rf46afb48b6314cf3"/>
    <p:sldId xmlns:r="http://schemas.openxmlformats.org/officeDocument/2006/relationships" id="258" r:id="R599876e572a14137"/>
    <p:sldId xmlns:r="http://schemas.openxmlformats.org/officeDocument/2006/relationships" id="259" r:id="R11334f793f3b42ba"/>
    <p:sldId xmlns:r="http://schemas.openxmlformats.org/officeDocument/2006/relationships" id="260" r:id="R076e3debb6334d93"/>
    <p:sldId xmlns:r="http://schemas.openxmlformats.org/officeDocument/2006/relationships" id="261" r:id="Rf0ce9bad2f604dc1"/>
    <p:sldId xmlns:r="http://schemas.openxmlformats.org/officeDocument/2006/relationships" id="262" r:id="Rd1ed4302c8ec42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0f4c794da04684" /><Relationship Type="http://schemas.openxmlformats.org/officeDocument/2006/relationships/slide" Target="/ppt/slides/slide1.xml" Id="Rf559785b24b9412e" /><Relationship Type="http://schemas.openxmlformats.org/officeDocument/2006/relationships/slide" Target="/ppt/slides/slide2.xml" Id="Rf46afb48b6314cf3" /><Relationship Type="http://schemas.openxmlformats.org/officeDocument/2006/relationships/slide" Target="/ppt/slides/slide3.xml" Id="R599876e572a14137" /><Relationship Type="http://schemas.openxmlformats.org/officeDocument/2006/relationships/slide" Target="/ppt/slides/slide4.xml" Id="R11334f793f3b42ba" /><Relationship Type="http://schemas.openxmlformats.org/officeDocument/2006/relationships/slide" Target="/ppt/slides/slide5.xml" Id="R076e3debb6334d93" /><Relationship Type="http://schemas.openxmlformats.org/officeDocument/2006/relationships/slide" Target="/ppt/slides/slide6.xml" Id="Rf0ce9bad2f604dc1" /><Relationship Type="http://schemas.openxmlformats.org/officeDocument/2006/relationships/slide" Target="/ppt/slides/slide7.xml" Id="Rd1ed4302c8ec42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76095aaedb48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ef861566f04687" /><Relationship Type="http://schemas.openxmlformats.org/officeDocument/2006/relationships/theme" Target="/ppt/slideMasters/theme/theme1.xml" Id="R29e9b7c6fe0542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ef861566f046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bc57f79d447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9cfcb816944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075f48acd4f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1f6428a8714a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e3d0bbca746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50f6e2ef54e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b3d94a02324e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KIM EP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EP HOLDING AS ble etablert [år] og holder til i Ålgård.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801 379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1 578 654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2 100 284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ESPEDAL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Mosaberget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4331 Ålgård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930 761 087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