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16febf57d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c39f254cc241bf"/>
  </p:sldMasterIdLst>
  <p:sldIdLst>
    <p:sldId xmlns:r="http://schemas.openxmlformats.org/officeDocument/2006/relationships" id="256" r:id="Rb911e199fd424589"/>
    <p:sldId xmlns:r="http://schemas.openxmlformats.org/officeDocument/2006/relationships" id="257" r:id="Rd4418d4c77b9490a"/>
    <p:sldId xmlns:r="http://schemas.openxmlformats.org/officeDocument/2006/relationships" id="258" r:id="R4c72980d859e4efc"/>
    <p:sldId xmlns:r="http://schemas.openxmlformats.org/officeDocument/2006/relationships" id="259" r:id="Rd9e828141c314707"/>
    <p:sldId xmlns:r="http://schemas.openxmlformats.org/officeDocument/2006/relationships" id="260" r:id="R36a728db9e85418d"/>
    <p:sldId xmlns:r="http://schemas.openxmlformats.org/officeDocument/2006/relationships" id="261" r:id="Rca5b9359cfeb450d"/>
    <p:sldId xmlns:r="http://schemas.openxmlformats.org/officeDocument/2006/relationships" id="262" r:id="Rcf4aa0ea99e9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39f254cc241bf" /><Relationship Type="http://schemas.openxmlformats.org/officeDocument/2006/relationships/slide" Target="/ppt/slides/slide1.xml" Id="Rb911e199fd424589" /><Relationship Type="http://schemas.openxmlformats.org/officeDocument/2006/relationships/slide" Target="/ppt/slides/slide2.xml" Id="Rd4418d4c77b9490a" /><Relationship Type="http://schemas.openxmlformats.org/officeDocument/2006/relationships/slide" Target="/ppt/slides/slide3.xml" Id="R4c72980d859e4efc" /><Relationship Type="http://schemas.openxmlformats.org/officeDocument/2006/relationships/slide" Target="/ppt/slides/slide4.xml" Id="Rd9e828141c314707" /><Relationship Type="http://schemas.openxmlformats.org/officeDocument/2006/relationships/slide" Target="/ppt/slides/slide5.xml" Id="R36a728db9e85418d" /><Relationship Type="http://schemas.openxmlformats.org/officeDocument/2006/relationships/slide" Target="/ppt/slides/slide6.xml" Id="Rca5b9359cfeb450d" /><Relationship Type="http://schemas.openxmlformats.org/officeDocument/2006/relationships/slide" Target="/ppt/slides/slide7.xml" Id="Rcf4aa0ea99e9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defdbc6ff49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42fc8271c4eca" /><Relationship Type="http://schemas.openxmlformats.org/officeDocument/2006/relationships/theme" Target="/ppt/slideMasters/theme/theme1.xml" Id="Rde1ae755f9a24a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42fc8271c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0d21dff09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367f1a65d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9bef9435d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ca8e21c04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8d7891f81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914e99073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207d32745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LEAN LEDELSE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 LEDELSE AS ble etablert [år] og holder til i Lesjaskog.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3 088 928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2 725 599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SLETTAHAUG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SÆGROV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Rånåvegen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