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959bcb2b5a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95941dfd08444b"/>
  </p:sldMasterIdLst>
  <p:sldIdLst>
    <p:sldId xmlns:r="http://schemas.openxmlformats.org/officeDocument/2006/relationships" id="256" r:id="Rd57cd04ab4d74c4f"/>
    <p:sldId xmlns:r="http://schemas.openxmlformats.org/officeDocument/2006/relationships" id="257" r:id="Rf4d0d3e089d646ef"/>
    <p:sldId xmlns:r="http://schemas.openxmlformats.org/officeDocument/2006/relationships" id="258" r:id="R55ec18bff54246fd"/>
    <p:sldId xmlns:r="http://schemas.openxmlformats.org/officeDocument/2006/relationships" id="259" r:id="R48a439bdc3c64e0e"/>
    <p:sldId xmlns:r="http://schemas.openxmlformats.org/officeDocument/2006/relationships" id="260" r:id="Refafc6d40762431c"/>
    <p:sldId xmlns:r="http://schemas.openxmlformats.org/officeDocument/2006/relationships" id="261" r:id="Rc1f130519b62450f"/>
    <p:sldId xmlns:r="http://schemas.openxmlformats.org/officeDocument/2006/relationships" id="262" r:id="R04fcc5ab63c244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95941dfd08444b" /><Relationship Type="http://schemas.openxmlformats.org/officeDocument/2006/relationships/slide" Target="/ppt/slides/slide1.xml" Id="Rd57cd04ab4d74c4f" /><Relationship Type="http://schemas.openxmlformats.org/officeDocument/2006/relationships/slide" Target="/ppt/slides/slide2.xml" Id="Rf4d0d3e089d646ef" /><Relationship Type="http://schemas.openxmlformats.org/officeDocument/2006/relationships/slide" Target="/ppt/slides/slide3.xml" Id="R55ec18bff54246fd" /><Relationship Type="http://schemas.openxmlformats.org/officeDocument/2006/relationships/slide" Target="/ppt/slides/slide4.xml" Id="R48a439bdc3c64e0e" /><Relationship Type="http://schemas.openxmlformats.org/officeDocument/2006/relationships/slide" Target="/ppt/slides/slide5.xml" Id="Refafc6d40762431c" /><Relationship Type="http://schemas.openxmlformats.org/officeDocument/2006/relationships/slide" Target="/ppt/slides/slide6.xml" Id="Rc1f130519b62450f" /><Relationship Type="http://schemas.openxmlformats.org/officeDocument/2006/relationships/slide" Target="/ppt/slides/slide7.xml" Id="R04fcc5ab63c244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7d873084a4f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1ee6082cc84da2" /><Relationship Type="http://schemas.openxmlformats.org/officeDocument/2006/relationships/theme" Target="/ppt/slideMasters/theme/theme1.xml" Id="R0a2d3e3260dc4a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1ee6082cc84d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fdd6086b67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8e31e21b51458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d9a0e066747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b9e22a93084e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b7e49905f4d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776fb821d84f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28a28add1a4f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AISEE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116 637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176 638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SØRGÅRD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Markaplassen 100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7054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930 717 428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AISEE HOLDING AS</a:t>
            </a:r>
          </a:p>
        </p:txBody>
      </p:sp>
    </p:spTree>
  </p:cSld>
  <p:clrMapOvr>
    <a:masterClrMapping xmlns:a="http://schemas.openxmlformats.org/drawingml/2006/main"/>
  </p:clrMapOvr>
</p:sld>
</file>