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015ac5c25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4a09a3b5f463f"/>
  </p:sldMasterIdLst>
  <p:sldIdLst>
    <p:sldId xmlns:r="http://schemas.openxmlformats.org/officeDocument/2006/relationships" id="256" r:id="R338fc42cab4c4d6f"/>
    <p:sldId xmlns:r="http://schemas.openxmlformats.org/officeDocument/2006/relationships" id="257" r:id="R5b5ee3c633ba4ee9"/>
    <p:sldId xmlns:r="http://schemas.openxmlformats.org/officeDocument/2006/relationships" id="258" r:id="R92aa87242ccd4b8e"/>
    <p:sldId xmlns:r="http://schemas.openxmlformats.org/officeDocument/2006/relationships" id="259" r:id="R0835212656e64344"/>
    <p:sldId xmlns:r="http://schemas.openxmlformats.org/officeDocument/2006/relationships" id="260" r:id="Rbfc38853ce29496b"/>
    <p:sldId xmlns:r="http://schemas.openxmlformats.org/officeDocument/2006/relationships" id="261" r:id="R691ea3af852545f5"/>
    <p:sldId xmlns:r="http://schemas.openxmlformats.org/officeDocument/2006/relationships" id="262" r:id="Rf3486196b20d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4a09a3b5f463f" /><Relationship Type="http://schemas.openxmlformats.org/officeDocument/2006/relationships/slide" Target="/ppt/slides/slide1.xml" Id="R338fc42cab4c4d6f" /><Relationship Type="http://schemas.openxmlformats.org/officeDocument/2006/relationships/slide" Target="/ppt/slides/slide2.xml" Id="R5b5ee3c633ba4ee9" /><Relationship Type="http://schemas.openxmlformats.org/officeDocument/2006/relationships/slide" Target="/ppt/slides/slide3.xml" Id="R92aa87242ccd4b8e" /><Relationship Type="http://schemas.openxmlformats.org/officeDocument/2006/relationships/slide" Target="/ppt/slides/slide4.xml" Id="R0835212656e64344" /><Relationship Type="http://schemas.openxmlformats.org/officeDocument/2006/relationships/slide" Target="/ppt/slides/slide5.xml" Id="Rbfc38853ce29496b" /><Relationship Type="http://schemas.openxmlformats.org/officeDocument/2006/relationships/slide" Target="/ppt/slides/slide6.xml" Id="R691ea3af852545f5" /><Relationship Type="http://schemas.openxmlformats.org/officeDocument/2006/relationships/slide" Target="/ppt/slides/slide7.xml" Id="Rf3486196b20d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b9bfccc37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eee20c7cc4685" /><Relationship Type="http://schemas.openxmlformats.org/officeDocument/2006/relationships/theme" Target="/ppt/slideMasters/theme/theme1.xml" Id="R4abe27eab7a5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eee20c7cc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417dbb3fb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c2054d3a7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02bd95e21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75d2fa9b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a978d0322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c92a18d3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0543205bc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SØMO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684 950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SØNDERAAL MOHAUGEN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MALENE MOHAUGEN SØNDERAAL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Morens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