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b6666cef0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2a4c1d3f546b6"/>
  </p:sldMasterIdLst>
  <p:sldIdLst>
    <p:sldId xmlns:r="http://schemas.openxmlformats.org/officeDocument/2006/relationships" id="256" r:id="R3b16a9bed287431c"/>
    <p:sldId xmlns:r="http://schemas.openxmlformats.org/officeDocument/2006/relationships" id="257" r:id="Ra713c4bf815742a4"/>
    <p:sldId xmlns:r="http://schemas.openxmlformats.org/officeDocument/2006/relationships" id="258" r:id="R4871d797d3794b53"/>
    <p:sldId xmlns:r="http://schemas.openxmlformats.org/officeDocument/2006/relationships" id="259" r:id="Rc3fa2cf31e9c4aba"/>
    <p:sldId xmlns:r="http://schemas.openxmlformats.org/officeDocument/2006/relationships" id="260" r:id="Rb7f143c41f2a45bb"/>
    <p:sldId xmlns:r="http://schemas.openxmlformats.org/officeDocument/2006/relationships" id="261" r:id="R4926e8708b7e4076"/>
    <p:sldId xmlns:r="http://schemas.openxmlformats.org/officeDocument/2006/relationships" id="262" r:id="R7225f148d3d4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2a4c1d3f546b6" /><Relationship Type="http://schemas.openxmlformats.org/officeDocument/2006/relationships/slide" Target="/ppt/slides/slide1.xml" Id="R3b16a9bed287431c" /><Relationship Type="http://schemas.openxmlformats.org/officeDocument/2006/relationships/slide" Target="/ppt/slides/slide2.xml" Id="Ra713c4bf815742a4" /><Relationship Type="http://schemas.openxmlformats.org/officeDocument/2006/relationships/slide" Target="/ppt/slides/slide3.xml" Id="R4871d797d3794b53" /><Relationship Type="http://schemas.openxmlformats.org/officeDocument/2006/relationships/slide" Target="/ppt/slides/slide4.xml" Id="Rc3fa2cf31e9c4aba" /><Relationship Type="http://schemas.openxmlformats.org/officeDocument/2006/relationships/slide" Target="/ppt/slides/slide5.xml" Id="Rb7f143c41f2a45bb" /><Relationship Type="http://schemas.openxmlformats.org/officeDocument/2006/relationships/slide" Target="/ppt/slides/slide6.xml" Id="R4926e8708b7e4076" /><Relationship Type="http://schemas.openxmlformats.org/officeDocument/2006/relationships/slide" Target="/ppt/slides/slide7.xml" Id="R7225f148d3d4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b6f951184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f306ed7f47d2" /><Relationship Type="http://schemas.openxmlformats.org/officeDocument/2006/relationships/theme" Target="/ppt/slideMasters/theme/theme1.xml" Id="R46bfbd007bea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af306ed7f47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fe3879746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5109b3f9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9c58d07c1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0aee3d4c2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97e33e36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912b81e2549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f3870af25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NORDGÅRD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NORDGÅRD TRANSPORT AS ble etablert [år] og holder til i Ljørdalen.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6 313 226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319 992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ROGER NORDGÅRD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Skårvegen 2380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2425 Ljørdalen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