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b6da52f0c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a18bf988b4bc1"/>
  </p:sldMasterIdLst>
  <p:sldIdLst>
    <p:sldId xmlns:r="http://schemas.openxmlformats.org/officeDocument/2006/relationships" id="256" r:id="R0eb95d62f869417c"/>
    <p:sldId xmlns:r="http://schemas.openxmlformats.org/officeDocument/2006/relationships" id="257" r:id="Rab1e6103d5354db0"/>
    <p:sldId xmlns:r="http://schemas.openxmlformats.org/officeDocument/2006/relationships" id="258" r:id="Rae7721346d694a2f"/>
    <p:sldId xmlns:r="http://schemas.openxmlformats.org/officeDocument/2006/relationships" id="259" r:id="Rfb71edd966d64da2"/>
    <p:sldId xmlns:r="http://schemas.openxmlformats.org/officeDocument/2006/relationships" id="260" r:id="R951c02edaa9442fa"/>
    <p:sldId xmlns:r="http://schemas.openxmlformats.org/officeDocument/2006/relationships" id="261" r:id="Rdbb7e6d569e5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a18bf988b4bc1" /><Relationship Type="http://schemas.openxmlformats.org/officeDocument/2006/relationships/slide" Target="/ppt/slides/slide1.xml" Id="R0eb95d62f869417c" /><Relationship Type="http://schemas.openxmlformats.org/officeDocument/2006/relationships/slide" Target="/ppt/slides/slide2.xml" Id="Rab1e6103d5354db0" /><Relationship Type="http://schemas.openxmlformats.org/officeDocument/2006/relationships/slide" Target="/ppt/slides/slide3.xml" Id="Rae7721346d694a2f" /><Relationship Type="http://schemas.openxmlformats.org/officeDocument/2006/relationships/slide" Target="/ppt/slides/slide4.xml" Id="Rfb71edd966d64da2" /><Relationship Type="http://schemas.openxmlformats.org/officeDocument/2006/relationships/slide" Target="/ppt/slides/slide5.xml" Id="R951c02edaa9442fa" /><Relationship Type="http://schemas.openxmlformats.org/officeDocument/2006/relationships/slide" Target="/ppt/slides/slide6.xml" Id="Rdbb7e6d569e5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6813c2322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2b88d80a4ad7" /><Relationship Type="http://schemas.openxmlformats.org/officeDocument/2006/relationships/theme" Target="/ppt/slideMasters/theme/theme1.xml" Id="Ra1b2b7a82efb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f2b88d80a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2ad86d2f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954f2adf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cdf2aa77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4aa12146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c8b5100d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d15086b4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