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277ff9d394a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2a96e21dbf40fa"/>
  </p:sldMasterIdLst>
  <p:sldIdLst>
    <p:sldId xmlns:r="http://schemas.openxmlformats.org/officeDocument/2006/relationships" id="256" r:id="R440b9da94b1244ca"/>
    <p:sldId xmlns:r="http://schemas.openxmlformats.org/officeDocument/2006/relationships" id="257" r:id="Ra317d827a37b4c37"/>
    <p:sldId xmlns:r="http://schemas.openxmlformats.org/officeDocument/2006/relationships" id="258" r:id="R6f5224d5075649b8"/>
    <p:sldId xmlns:r="http://schemas.openxmlformats.org/officeDocument/2006/relationships" id="259" r:id="Re4caf560677646fb"/>
    <p:sldId xmlns:r="http://schemas.openxmlformats.org/officeDocument/2006/relationships" id="260" r:id="R68030517a25941cd"/>
    <p:sldId xmlns:r="http://schemas.openxmlformats.org/officeDocument/2006/relationships" id="261" r:id="Ra7f286bc074444c2"/>
    <p:sldId xmlns:r="http://schemas.openxmlformats.org/officeDocument/2006/relationships" id="262" r:id="R0bbac1caf73744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a96e21dbf40fa" /><Relationship Type="http://schemas.openxmlformats.org/officeDocument/2006/relationships/slide" Target="/ppt/slides/slide1.xml" Id="R440b9da94b1244ca" /><Relationship Type="http://schemas.openxmlformats.org/officeDocument/2006/relationships/slide" Target="/ppt/slides/slide2.xml" Id="Ra317d827a37b4c37" /><Relationship Type="http://schemas.openxmlformats.org/officeDocument/2006/relationships/slide" Target="/ppt/slides/slide3.xml" Id="R6f5224d5075649b8" /><Relationship Type="http://schemas.openxmlformats.org/officeDocument/2006/relationships/slide" Target="/ppt/slides/slide4.xml" Id="Re4caf560677646fb" /><Relationship Type="http://schemas.openxmlformats.org/officeDocument/2006/relationships/slide" Target="/ppt/slides/slide5.xml" Id="R68030517a25941cd" /><Relationship Type="http://schemas.openxmlformats.org/officeDocument/2006/relationships/slide" Target="/ppt/slides/slide6.xml" Id="Ra7f286bc074444c2" /><Relationship Type="http://schemas.openxmlformats.org/officeDocument/2006/relationships/slide" Target="/ppt/slides/slide7.xml" Id="R0bbac1caf73744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33cc2c94a43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57fb88ce4b10" /><Relationship Type="http://schemas.openxmlformats.org/officeDocument/2006/relationships/theme" Target="/ppt/slideMasters/theme/theme1.xml" Id="R7009132a1b75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9f57fb88ce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919d53fa549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b13df9818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4f810b0bd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a90b7e330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48ccfa3db45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93e9a8c4245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8a6dd643c46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IF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IF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783 192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LEOPOLD WIBORG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FRAUSING WIBORG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930 669 806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IF CONSULTING AS</a:t>
            </a:r>
          </a:p>
        </p:txBody>
      </p:sp>
    </p:spTree>
  </p:cSld>
  <p:clrMapOvr>
    <a:masterClrMapping xmlns:a="http://schemas.openxmlformats.org/drawingml/2006/main"/>
  </p:clrMapOvr>
</p:sld>
</file>