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6294b8752c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4e8fcacfe04d3c"/>
  </p:sldMasterIdLst>
  <p:sldIdLst>
    <p:sldId xmlns:r="http://schemas.openxmlformats.org/officeDocument/2006/relationships" id="256" r:id="R75c9d5d71bec4efb"/>
    <p:sldId xmlns:r="http://schemas.openxmlformats.org/officeDocument/2006/relationships" id="257" r:id="R7779b56907c3418c"/>
    <p:sldId xmlns:r="http://schemas.openxmlformats.org/officeDocument/2006/relationships" id="258" r:id="Rd8dbd008ae1e4a65"/>
    <p:sldId xmlns:r="http://schemas.openxmlformats.org/officeDocument/2006/relationships" id="259" r:id="R826f42dc867249db"/>
    <p:sldId xmlns:r="http://schemas.openxmlformats.org/officeDocument/2006/relationships" id="260" r:id="Ra261134ed5ad4832"/>
    <p:sldId xmlns:r="http://schemas.openxmlformats.org/officeDocument/2006/relationships" id="261" r:id="R6609ed58050d4c7d"/>
    <p:sldId xmlns:r="http://schemas.openxmlformats.org/officeDocument/2006/relationships" id="262" r:id="R3358f65677d343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e8fcacfe04d3c" /><Relationship Type="http://schemas.openxmlformats.org/officeDocument/2006/relationships/slide" Target="/ppt/slides/slide1.xml" Id="R75c9d5d71bec4efb" /><Relationship Type="http://schemas.openxmlformats.org/officeDocument/2006/relationships/slide" Target="/ppt/slides/slide2.xml" Id="R7779b56907c3418c" /><Relationship Type="http://schemas.openxmlformats.org/officeDocument/2006/relationships/slide" Target="/ppt/slides/slide3.xml" Id="Rd8dbd008ae1e4a65" /><Relationship Type="http://schemas.openxmlformats.org/officeDocument/2006/relationships/slide" Target="/ppt/slides/slide4.xml" Id="R826f42dc867249db" /><Relationship Type="http://schemas.openxmlformats.org/officeDocument/2006/relationships/slide" Target="/ppt/slides/slide5.xml" Id="Ra261134ed5ad4832" /><Relationship Type="http://schemas.openxmlformats.org/officeDocument/2006/relationships/slide" Target="/ppt/slides/slide6.xml" Id="R6609ed58050d4c7d" /><Relationship Type="http://schemas.openxmlformats.org/officeDocument/2006/relationships/slide" Target="/ppt/slides/slide7.xml" Id="R3358f65677d343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758937b57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6659834b84bd8" /><Relationship Type="http://schemas.openxmlformats.org/officeDocument/2006/relationships/theme" Target="/ppt/slideMasters/theme/theme1.xml" Id="R898fcf4a721442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c6659834b8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88bda231e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d1d7d2e764f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bdfa5349f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6cdfada0742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e414e3ad1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b0f47840c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5e8bf2867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NORDNES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NORDNES INVEST AS ble etablert [år] og holder til i Korssund.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909 546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914 398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NORDNES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Korssundvegen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6964 Korssund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ragnhild.nordnes@accountor.no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930 572 241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NORDNES INVEST AS</a:t>
            </a:r>
          </a:p>
        </p:txBody>
      </p:sp>
    </p:spTree>
  </p:cSld>
  <p:clrMapOvr>
    <a:masterClrMapping xmlns:a="http://schemas.openxmlformats.org/drawingml/2006/main"/>
  </p:clrMapOvr>
</p:sld>
</file>