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face663fd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6b3057d0f4d11"/>
  </p:sldMasterIdLst>
  <p:sldIdLst>
    <p:sldId xmlns:r="http://schemas.openxmlformats.org/officeDocument/2006/relationships" id="256" r:id="R4e280c96194e4cba"/>
    <p:sldId xmlns:r="http://schemas.openxmlformats.org/officeDocument/2006/relationships" id="257" r:id="R539b18260d3b402b"/>
    <p:sldId xmlns:r="http://schemas.openxmlformats.org/officeDocument/2006/relationships" id="258" r:id="Red6eba10f2424d5e"/>
    <p:sldId xmlns:r="http://schemas.openxmlformats.org/officeDocument/2006/relationships" id="259" r:id="Radd5b03221a24ccd"/>
    <p:sldId xmlns:r="http://schemas.openxmlformats.org/officeDocument/2006/relationships" id="260" r:id="Rb10c930dce484914"/>
    <p:sldId xmlns:r="http://schemas.openxmlformats.org/officeDocument/2006/relationships" id="261" r:id="Ra546ed0b873f47d9"/>
    <p:sldId xmlns:r="http://schemas.openxmlformats.org/officeDocument/2006/relationships" id="262" r:id="R87be9471a3dd40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6b3057d0f4d11" /><Relationship Type="http://schemas.openxmlformats.org/officeDocument/2006/relationships/slide" Target="/ppt/slides/slide1.xml" Id="R4e280c96194e4cba" /><Relationship Type="http://schemas.openxmlformats.org/officeDocument/2006/relationships/slide" Target="/ppt/slides/slide2.xml" Id="R539b18260d3b402b" /><Relationship Type="http://schemas.openxmlformats.org/officeDocument/2006/relationships/slide" Target="/ppt/slides/slide3.xml" Id="Red6eba10f2424d5e" /><Relationship Type="http://schemas.openxmlformats.org/officeDocument/2006/relationships/slide" Target="/ppt/slides/slide4.xml" Id="Radd5b03221a24ccd" /><Relationship Type="http://schemas.openxmlformats.org/officeDocument/2006/relationships/slide" Target="/ppt/slides/slide5.xml" Id="Rb10c930dce484914" /><Relationship Type="http://schemas.openxmlformats.org/officeDocument/2006/relationships/slide" Target="/ppt/slides/slide6.xml" Id="Ra546ed0b873f47d9" /><Relationship Type="http://schemas.openxmlformats.org/officeDocument/2006/relationships/slide" Target="/ppt/slides/slide7.xml" Id="R87be9471a3dd40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4d6e49fa1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178c092444198" /><Relationship Type="http://schemas.openxmlformats.org/officeDocument/2006/relationships/theme" Target="/ppt/slideMasters/theme/theme1.xml" Id="R54c4e790ceb0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178c09244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db38163ce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f60427f2c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30a9aeec3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6355f0f76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32b98835a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d63099be14b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4fe6c35b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G-OPTIKK AS ble etablert [år] og holder til i Aremark.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12 392 248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JOHANNE ANKER RASCH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