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05ec8e03c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fa6cd6d7974815"/>
  </p:sldMasterIdLst>
  <p:sldIdLst>
    <p:sldId xmlns:r="http://schemas.openxmlformats.org/officeDocument/2006/relationships" id="256" r:id="R9b7d7be9fe9648a3"/>
    <p:sldId xmlns:r="http://schemas.openxmlformats.org/officeDocument/2006/relationships" id="257" r:id="Rcacfacd25b0c4712"/>
    <p:sldId xmlns:r="http://schemas.openxmlformats.org/officeDocument/2006/relationships" id="258" r:id="R7b7efbc479784be2"/>
    <p:sldId xmlns:r="http://schemas.openxmlformats.org/officeDocument/2006/relationships" id="259" r:id="Re3e10d96585740e6"/>
    <p:sldId xmlns:r="http://schemas.openxmlformats.org/officeDocument/2006/relationships" id="260" r:id="R265085467a4e4ca3"/>
    <p:sldId xmlns:r="http://schemas.openxmlformats.org/officeDocument/2006/relationships" id="261" r:id="R1eac630ff6834772"/>
    <p:sldId xmlns:r="http://schemas.openxmlformats.org/officeDocument/2006/relationships" id="262" r:id="R14ae84e111df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a6cd6d7974815" /><Relationship Type="http://schemas.openxmlformats.org/officeDocument/2006/relationships/slide" Target="/ppt/slides/slide1.xml" Id="R9b7d7be9fe9648a3" /><Relationship Type="http://schemas.openxmlformats.org/officeDocument/2006/relationships/slide" Target="/ppt/slides/slide2.xml" Id="Rcacfacd25b0c4712" /><Relationship Type="http://schemas.openxmlformats.org/officeDocument/2006/relationships/slide" Target="/ppt/slides/slide3.xml" Id="R7b7efbc479784be2" /><Relationship Type="http://schemas.openxmlformats.org/officeDocument/2006/relationships/slide" Target="/ppt/slides/slide4.xml" Id="Re3e10d96585740e6" /><Relationship Type="http://schemas.openxmlformats.org/officeDocument/2006/relationships/slide" Target="/ppt/slides/slide5.xml" Id="R265085467a4e4ca3" /><Relationship Type="http://schemas.openxmlformats.org/officeDocument/2006/relationships/slide" Target="/ppt/slides/slide6.xml" Id="R1eac630ff6834772" /><Relationship Type="http://schemas.openxmlformats.org/officeDocument/2006/relationships/slide" Target="/ppt/slides/slide7.xml" Id="R14ae84e111df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0354e032d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7e30da2134458" /><Relationship Type="http://schemas.openxmlformats.org/officeDocument/2006/relationships/theme" Target="/ppt/slideMasters/theme/theme1.xml" Id="Rfc66047dff20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7e30da21344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7357cee2b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6cfaf1453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1d3c36cab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04669b947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ea47c3c8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ae9e7d642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3f2722897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SECALE AS ble etablert [år] og holder til i Kvelde.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−735 334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8 277 263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164 568 986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165 600 935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FARMEN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Hedrumveien 1674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3282 Kvelde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930 517 631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SECALE AS</a:t>
            </a:r>
          </a:p>
        </p:txBody>
      </p:sp>
    </p:spTree>
  </p:cSld>
  <p:clrMapOvr>
    <a:masterClrMapping xmlns:a="http://schemas.openxmlformats.org/drawingml/2006/main"/>
  </p:clrMapOvr>
</p:sld>
</file>