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5f2503baef749d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109925d89174c5d"/>
  </p:sldMasterIdLst>
  <p:sldIdLst>
    <p:sldId xmlns:r="http://schemas.openxmlformats.org/officeDocument/2006/relationships" id="256" r:id="Ra8fa856ba75844b6"/>
    <p:sldId xmlns:r="http://schemas.openxmlformats.org/officeDocument/2006/relationships" id="257" r:id="Ra955a6aee0b54240"/>
    <p:sldId xmlns:r="http://schemas.openxmlformats.org/officeDocument/2006/relationships" id="258" r:id="R21417240d5464045"/>
    <p:sldId xmlns:r="http://schemas.openxmlformats.org/officeDocument/2006/relationships" id="259" r:id="R5c06d82af9bb4051"/>
    <p:sldId xmlns:r="http://schemas.openxmlformats.org/officeDocument/2006/relationships" id="260" r:id="R0e4d68c67d1b4b50"/>
    <p:sldId xmlns:r="http://schemas.openxmlformats.org/officeDocument/2006/relationships" id="261" r:id="R9d3283386e404849"/>
    <p:sldId xmlns:r="http://schemas.openxmlformats.org/officeDocument/2006/relationships" id="262" r:id="Rb680a5959bf1498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109925d89174c5d" /><Relationship Type="http://schemas.openxmlformats.org/officeDocument/2006/relationships/slide" Target="/ppt/slides/slide1.xml" Id="Ra8fa856ba75844b6" /><Relationship Type="http://schemas.openxmlformats.org/officeDocument/2006/relationships/slide" Target="/ppt/slides/slide2.xml" Id="Ra955a6aee0b54240" /><Relationship Type="http://schemas.openxmlformats.org/officeDocument/2006/relationships/slide" Target="/ppt/slides/slide3.xml" Id="R21417240d5464045" /><Relationship Type="http://schemas.openxmlformats.org/officeDocument/2006/relationships/slide" Target="/ppt/slides/slide4.xml" Id="R5c06d82af9bb4051" /><Relationship Type="http://schemas.openxmlformats.org/officeDocument/2006/relationships/slide" Target="/ppt/slides/slide5.xml" Id="R0e4d68c67d1b4b50" /><Relationship Type="http://schemas.openxmlformats.org/officeDocument/2006/relationships/slide" Target="/ppt/slides/slide6.xml" Id="R9d3283386e404849" /><Relationship Type="http://schemas.openxmlformats.org/officeDocument/2006/relationships/slide" Target="/ppt/slides/slide7.xml" Id="Rb680a5959bf1498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e89037f331743f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e3781767b964691" /><Relationship Type="http://schemas.openxmlformats.org/officeDocument/2006/relationships/theme" Target="/ppt/slideMasters/theme/theme1.xml" Id="R856cef05d9c8444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e3781767b96469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9a79925250f41e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48f6b448d514a6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1ddb9ae1434440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4abf24237b24c5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b80aba7ba104bd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5fdddcecf3b4423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c164164ad5c41e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Y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Y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Y INVEST AS ble etablert [år] og holder til i Vatnestrøm.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Y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Y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Y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−6 548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−6 545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209 486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959 784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Y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YNGVAR BAKKEN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Y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Bakkane 40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4730 Vatnestrøm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930 513 601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Y INVEST AS</a:t>
            </a:r>
          </a:p>
        </p:txBody>
      </p:sp>
    </p:spTree>
  </p:cSld>
  <p:clrMapOvr>
    <a:masterClrMapping xmlns:a="http://schemas.openxmlformats.org/drawingml/2006/main"/>
  </p:clrMapOvr>
</p:sld>
</file>