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dc1c96e2d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53d163fda474b"/>
  </p:sldMasterIdLst>
  <p:sldIdLst>
    <p:sldId xmlns:r="http://schemas.openxmlformats.org/officeDocument/2006/relationships" id="256" r:id="R51a7fb3f284041ff"/>
    <p:sldId xmlns:r="http://schemas.openxmlformats.org/officeDocument/2006/relationships" id="257" r:id="R7be91df6dbf94d2c"/>
    <p:sldId xmlns:r="http://schemas.openxmlformats.org/officeDocument/2006/relationships" id="258" r:id="R13d389df5b1143e0"/>
    <p:sldId xmlns:r="http://schemas.openxmlformats.org/officeDocument/2006/relationships" id="259" r:id="Rdab9c2662b7a4ddb"/>
    <p:sldId xmlns:r="http://schemas.openxmlformats.org/officeDocument/2006/relationships" id="260" r:id="R0347ce1016a24c0f"/>
    <p:sldId xmlns:r="http://schemas.openxmlformats.org/officeDocument/2006/relationships" id="261" r:id="R7de872ba0cdd4b52"/>
    <p:sldId xmlns:r="http://schemas.openxmlformats.org/officeDocument/2006/relationships" id="262" r:id="Raa6fee98078d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53d163fda474b" /><Relationship Type="http://schemas.openxmlformats.org/officeDocument/2006/relationships/slide" Target="/ppt/slides/slide1.xml" Id="R51a7fb3f284041ff" /><Relationship Type="http://schemas.openxmlformats.org/officeDocument/2006/relationships/slide" Target="/ppt/slides/slide2.xml" Id="R7be91df6dbf94d2c" /><Relationship Type="http://schemas.openxmlformats.org/officeDocument/2006/relationships/slide" Target="/ppt/slides/slide3.xml" Id="R13d389df5b1143e0" /><Relationship Type="http://schemas.openxmlformats.org/officeDocument/2006/relationships/slide" Target="/ppt/slides/slide4.xml" Id="Rdab9c2662b7a4ddb" /><Relationship Type="http://schemas.openxmlformats.org/officeDocument/2006/relationships/slide" Target="/ppt/slides/slide5.xml" Id="R0347ce1016a24c0f" /><Relationship Type="http://schemas.openxmlformats.org/officeDocument/2006/relationships/slide" Target="/ppt/slides/slide6.xml" Id="R7de872ba0cdd4b52" /><Relationship Type="http://schemas.openxmlformats.org/officeDocument/2006/relationships/slide" Target="/ppt/slides/slide7.xml" Id="Raa6fee98078d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bad50f5fa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08e8c5b249e1" /><Relationship Type="http://schemas.openxmlformats.org/officeDocument/2006/relationships/theme" Target="/ppt/slideMasters/theme/theme1.xml" Id="Rbdc5af0ca808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b08e8c5b249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95de5047349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064bb58c9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e234a19e5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8f7ac35cc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cbc1dcc54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35b9b352b49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43eaf3933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GRO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Gro Bugten, Vintapperens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