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a925bff83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f958fc5474aa3"/>
  </p:sldMasterIdLst>
  <p:sldIdLst>
    <p:sldId xmlns:r="http://schemas.openxmlformats.org/officeDocument/2006/relationships" id="256" r:id="R1e7cf6a5a73d4656"/>
    <p:sldId xmlns:r="http://schemas.openxmlformats.org/officeDocument/2006/relationships" id="257" r:id="Rb3f2ab890b604f72"/>
    <p:sldId xmlns:r="http://schemas.openxmlformats.org/officeDocument/2006/relationships" id="258" r:id="Rc4629ec1a3734884"/>
    <p:sldId xmlns:r="http://schemas.openxmlformats.org/officeDocument/2006/relationships" id="259" r:id="R97d2aa2b1d504a44"/>
    <p:sldId xmlns:r="http://schemas.openxmlformats.org/officeDocument/2006/relationships" id="260" r:id="R02950733cc304aaa"/>
    <p:sldId xmlns:r="http://schemas.openxmlformats.org/officeDocument/2006/relationships" id="261" r:id="Red836a96d2284648"/>
    <p:sldId xmlns:r="http://schemas.openxmlformats.org/officeDocument/2006/relationships" id="262" r:id="R90ed4f836625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f958fc5474aa3" /><Relationship Type="http://schemas.openxmlformats.org/officeDocument/2006/relationships/slide" Target="/ppt/slides/slide1.xml" Id="R1e7cf6a5a73d4656" /><Relationship Type="http://schemas.openxmlformats.org/officeDocument/2006/relationships/slide" Target="/ppt/slides/slide2.xml" Id="Rb3f2ab890b604f72" /><Relationship Type="http://schemas.openxmlformats.org/officeDocument/2006/relationships/slide" Target="/ppt/slides/slide3.xml" Id="Rc4629ec1a3734884" /><Relationship Type="http://schemas.openxmlformats.org/officeDocument/2006/relationships/slide" Target="/ppt/slides/slide4.xml" Id="R97d2aa2b1d504a44" /><Relationship Type="http://schemas.openxmlformats.org/officeDocument/2006/relationships/slide" Target="/ppt/slides/slide5.xml" Id="R02950733cc304aaa" /><Relationship Type="http://schemas.openxmlformats.org/officeDocument/2006/relationships/slide" Target="/ppt/slides/slide6.xml" Id="Red836a96d2284648" /><Relationship Type="http://schemas.openxmlformats.org/officeDocument/2006/relationships/slide" Target="/ppt/slides/slide7.xml" Id="R90ed4f836625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4b385bb4a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bd492521a467c" /><Relationship Type="http://schemas.openxmlformats.org/officeDocument/2006/relationships/theme" Target="/ppt/slideMasters/theme/theme1.xml" Id="Rea81fcecdc20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bd492521a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3e9ef3dc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ca16a446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b12d115c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e2307a6b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2ec07530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d3d90699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0de115f6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