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ae61d0638141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b60b276d8b4daa"/>
  </p:sldMasterIdLst>
  <p:sldIdLst>
    <p:sldId xmlns:r="http://schemas.openxmlformats.org/officeDocument/2006/relationships" id="256" r:id="Re740915157934426"/>
    <p:sldId xmlns:r="http://schemas.openxmlformats.org/officeDocument/2006/relationships" id="257" r:id="R53e6228250a145bc"/>
    <p:sldId xmlns:r="http://schemas.openxmlformats.org/officeDocument/2006/relationships" id="258" r:id="R56266b54f91c4057"/>
    <p:sldId xmlns:r="http://schemas.openxmlformats.org/officeDocument/2006/relationships" id="259" r:id="Rb6835b5e35c94da0"/>
    <p:sldId xmlns:r="http://schemas.openxmlformats.org/officeDocument/2006/relationships" id="260" r:id="R3f3b828fdffb4bcc"/>
    <p:sldId xmlns:r="http://schemas.openxmlformats.org/officeDocument/2006/relationships" id="261" r:id="Rf9a56476fb834b28"/>
    <p:sldId xmlns:r="http://schemas.openxmlformats.org/officeDocument/2006/relationships" id="262" r:id="R9217008de3444c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b60b276d8b4daa" /><Relationship Type="http://schemas.openxmlformats.org/officeDocument/2006/relationships/slide" Target="/ppt/slides/slide1.xml" Id="Re740915157934426" /><Relationship Type="http://schemas.openxmlformats.org/officeDocument/2006/relationships/slide" Target="/ppt/slides/slide2.xml" Id="R53e6228250a145bc" /><Relationship Type="http://schemas.openxmlformats.org/officeDocument/2006/relationships/slide" Target="/ppt/slides/slide3.xml" Id="R56266b54f91c4057" /><Relationship Type="http://schemas.openxmlformats.org/officeDocument/2006/relationships/slide" Target="/ppt/slides/slide4.xml" Id="Rb6835b5e35c94da0" /><Relationship Type="http://schemas.openxmlformats.org/officeDocument/2006/relationships/slide" Target="/ppt/slides/slide5.xml" Id="R3f3b828fdffb4bcc" /><Relationship Type="http://schemas.openxmlformats.org/officeDocument/2006/relationships/slide" Target="/ppt/slides/slide6.xml" Id="Rf9a56476fb834b28" /><Relationship Type="http://schemas.openxmlformats.org/officeDocument/2006/relationships/slide" Target="/ppt/slides/slide7.xml" Id="R9217008de3444c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c0053cfb747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662c35a214441" /><Relationship Type="http://schemas.openxmlformats.org/officeDocument/2006/relationships/theme" Target="/ppt/slideMasters/theme/theme1.xml" Id="R27f35668ac0642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d662c35a2144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9996c9c9f4f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f718479a341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f4f4b63d441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6b27f7e3b4e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f7c30ac404d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bb7e67bb440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92db6edec4b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HELMERS 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2 296 835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42 558 195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42 572 695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MARTHE CHRISTINE HELMERS STRØMHAUG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 gate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930 472 549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