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41644652b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e0cd7e3d94cf6"/>
  </p:sldMasterIdLst>
  <p:sldIdLst>
    <p:sldId xmlns:r="http://schemas.openxmlformats.org/officeDocument/2006/relationships" id="256" r:id="Rf1b9ead322914ba4"/>
    <p:sldId xmlns:r="http://schemas.openxmlformats.org/officeDocument/2006/relationships" id="257" r:id="Rbf0ad5966dc9496d"/>
    <p:sldId xmlns:r="http://schemas.openxmlformats.org/officeDocument/2006/relationships" id="258" r:id="Ra6bf673c188e4238"/>
    <p:sldId xmlns:r="http://schemas.openxmlformats.org/officeDocument/2006/relationships" id="259" r:id="Rd15334d5dd9947fe"/>
    <p:sldId xmlns:r="http://schemas.openxmlformats.org/officeDocument/2006/relationships" id="260" r:id="Rffbb273237644909"/>
    <p:sldId xmlns:r="http://schemas.openxmlformats.org/officeDocument/2006/relationships" id="261" r:id="R3e911acc9698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e0cd7e3d94cf6" /><Relationship Type="http://schemas.openxmlformats.org/officeDocument/2006/relationships/slide" Target="/ppt/slides/slide1.xml" Id="Rf1b9ead322914ba4" /><Relationship Type="http://schemas.openxmlformats.org/officeDocument/2006/relationships/slide" Target="/ppt/slides/slide2.xml" Id="Rbf0ad5966dc9496d" /><Relationship Type="http://schemas.openxmlformats.org/officeDocument/2006/relationships/slide" Target="/ppt/slides/slide3.xml" Id="Ra6bf673c188e4238" /><Relationship Type="http://schemas.openxmlformats.org/officeDocument/2006/relationships/slide" Target="/ppt/slides/slide4.xml" Id="Rd15334d5dd9947fe" /><Relationship Type="http://schemas.openxmlformats.org/officeDocument/2006/relationships/slide" Target="/ppt/slides/slide5.xml" Id="Rffbb273237644909" /><Relationship Type="http://schemas.openxmlformats.org/officeDocument/2006/relationships/slide" Target="/ppt/slides/slide6.xml" Id="R3e911acc9698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c689ef001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4a84fe4f3411a" /><Relationship Type="http://schemas.openxmlformats.org/officeDocument/2006/relationships/theme" Target="/ppt/slideMasters/theme/theme1.xml" Id="R71ecf1e28186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4a84fe4f3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deba36c09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b7f660ba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48cb2c1e1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b0454e22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188aa80df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eed3107f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