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a686b990942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c2751a65c4cb5"/>
  </p:sldMasterIdLst>
  <p:sldIdLst>
    <p:sldId xmlns:r="http://schemas.openxmlformats.org/officeDocument/2006/relationships" id="256" r:id="R6b7c4d85d9b94ea6"/>
    <p:sldId xmlns:r="http://schemas.openxmlformats.org/officeDocument/2006/relationships" id="257" r:id="Rf4e991fc24804289"/>
    <p:sldId xmlns:r="http://schemas.openxmlformats.org/officeDocument/2006/relationships" id="258" r:id="R1262aa98ad484620"/>
    <p:sldId xmlns:r="http://schemas.openxmlformats.org/officeDocument/2006/relationships" id="259" r:id="R85f303a96f00408b"/>
    <p:sldId xmlns:r="http://schemas.openxmlformats.org/officeDocument/2006/relationships" id="260" r:id="R6d57499d42024efe"/>
    <p:sldId xmlns:r="http://schemas.openxmlformats.org/officeDocument/2006/relationships" id="261" r:id="Rd582c0ce75e14ccd"/>
    <p:sldId xmlns:r="http://schemas.openxmlformats.org/officeDocument/2006/relationships" id="262" r:id="R7b677e212d2b46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c2751a65c4cb5" /><Relationship Type="http://schemas.openxmlformats.org/officeDocument/2006/relationships/slide" Target="/ppt/slides/slide1.xml" Id="R6b7c4d85d9b94ea6" /><Relationship Type="http://schemas.openxmlformats.org/officeDocument/2006/relationships/slide" Target="/ppt/slides/slide2.xml" Id="Rf4e991fc24804289" /><Relationship Type="http://schemas.openxmlformats.org/officeDocument/2006/relationships/slide" Target="/ppt/slides/slide3.xml" Id="R1262aa98ad484620" /><Relationship Type="http://schemas.openxmlformats.org/officeDocument/2006/relationships/slide" Target="/ppt/slides/slide4.xml" Id="R85f303a96f00408b" /><Relationship Type="http://schemas.openxmlformats.org/officeDocument/2006/relationships/slide" Target="/ppt/slides/slide5.xml" Id="R6d57499d42024efe" /><Relationship Type="http://schemas.openxmlformats.org/officeDocument/2006/relationships/slide" Target="/ppt/slides/slide6.xml" Id="Rd582c0ce75e14ccd" /><Relationship Type="http://schemas.openxmlformats.org/officeDocument/2006/relationships/slide" Target="/ppt/slides/slide7.xml" Id="R7b677e212d2b46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88baa57a2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b0f24259249bd" /><Relationship Type="http://schemas.openxmlformats.org/officeDocument/2006/relationships/theme" Target="/ppt/slideMasters/theme/theme1.xml" Id="R06f7980e10af4c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b0f242592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33b3e40f0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6e28fbee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3506c94cc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f1aebde8a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584770999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410bf86ad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c34b58e6c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MA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42 567 461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42 575 672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ANDREAS HELMERS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