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e24cd192bf41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0a17b6a03b3402f"/>
  </p:sldMasterIdLst>
  <p:sldIdLst>
    <p:sldId xmlns:r="http://schemas.openxmlformats.org/officeDocument/2006/relationships" id="256" r:id="Raf6f4e348f8c4c52"/>
    <p:sldId xmlns:r="http://schemas.openxmlformats.org/officeDocument/2006/relationships" id="257" r:id="R9ef1344cc2b04227"/>
    <p:sldId xmlns:r="http://schemas.openxmlformats.org/officeDocument/2006/relationships" id="258" r:id="R1cb1bb3ace554aa7"/>
    <p:sldId xmlns:r="http://schemas.openxmlformats.org/officeDocument/2006/relationships" id="259" r:id="Rfa78a6fbef65427a"/>
    <p:sldId xmlns:r="http://schemas.openxmlformats.org/officeDocument/2006/relationships" id="260" r:id="Rc043898e02914180"/>
    <p:sldId xmlns:r="http://schemas.openxmlformats.org/officeDocument/2006/relationships" id="261" r:id="R85fca850220a4469"/>
    <p:sldId xmlns:r="http://schemas.openxmlformats.org/officeDocument/2006/relationships" id="262" r:id="R9ee220475a824d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17b6a03b3402f" /><Relationship Type="http://schemas.openxmlformats.org/officeDocument/2006/relationships/slide" Target="/ppt/slides/slide1.xml" Id="Raf6f4e348f8c4c52" /><Relationship Type="http://schemas.openxmlformats.org/officeDocument/2006/relationships/slide" Target="/ppt/slides/slide2.xml" Id="R9ef1344cc2b04227" /><Relationship Type="http://schemas.openxmlformats.org/officeDocument/2006/relationships/slide" Target="/ppt/slides/slide3.xml" Id="R1cb1bb3ace554aa7" /><Relationship Type="http://schemas.openxmlformats.org/officeDocument/2006/relationships/slide" Target="/ppt/slides/slide4.xml" Id="Rfa78a6fbef65427a" /><Relationship Type="http://schemas.openxmlformats.org/officeDocument/2006/relationships/slide" Target="/ppt/slides/slide5.xml" Id="Rc043898e02914180" /><Relationship Type="http://schemas.openxmlformats.org/officeDocument/2006/relationships/slide" Target="/ppt/slides/slide6.xml" Id="R85fca850220a4469" /><Relationship Type="http://schemas.openxmlformats.org/officeDocument/2006/relationships/slide" Target="/ppt/slides/slide7.xml" Id="R9ee220475a824d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a4a0f5ef7e45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a9163a8e3e4006" /><Relationship Type="http://schemas.openxmlformats.org/officeDocument/2006/relationships/theme" Target="/ppt/slideMasters/theme/theme1.xml" Id="R7986300cce7c410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ea9163a8e3e400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fc08c224a47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d0c49cd89454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fdfb78ac494f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62acb7beb04d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97608c6e5d43a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8900d61e3c42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3e537b42ed4a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PLATINA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PLATINA REGNSKAP AS ble etablert [år] og holder til i Skodje.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1 168 609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27 897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365 078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KRISTIN AMLIEN FAGERVOLL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Storsætervegen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6260 Skodje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930 463 914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PLATINA REGNSKAP AS</a:t>
            </a:r>
          </a:p>
        </p:txBody>
      </p:sp>
    </p:spTree>
  </p:cSld>
  <p:clrMapOvr>
    <a:masterClrMapping xmlns:a="http://schemas.openxmlformats.org/drawingml/2006/main"/>
  </p:clrMapOvr>
</p:sld>
</file>