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3e14c1dcf643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f8411afea141e4"/>
  </p:sldMasterIdLst>
  <p:sldIdLst>
    <p:sldId xmlns:r="http://schemas.openxmlformats.org/officeDocument/2006/relationships" id="256" r:id="R05763c73c60c4217"/>
    <p:sldId xmlns:r="http://schemas.openxmlformats.org/officeDocument/2006/relationships" id="257" r:id="R1360214610b7405c"/>
    <p:sldId xmlns:r="http://schemas.openxmlformats.org/officeDocument/2006/relationships" id="258" r:id="Rcfe62d4b63b4446b"/>
    <p:sldId xmlns:r="http://schemas.openxmlformats.org/officeDocument/2006/relationships" id="259" r:id="R666b388b73ac4e51"/>
    <p:sldId xmlns:r="http://schemas.openxmlformats.org/officeDocument/2006/relationships" id="260" r:id="Rda63fa06a228459c"/>
    <p:sldId xmlns:r="http://schemas.openxmlformats.org/officeDocument/2006/relationships" id="261" r:id="R53c79230be0243b8"/>
    <p:sldId xmlns:r="http://schemas.openxmlformats.org/officeDocument/2006/relationships" id="262" r:id="R2370dcbb54b54c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f8411afea141e4" /><Relationship Type="http://schemas.openxmlformats.org/officeDocument/2006/relationships/slide" Target="/ppt/slides/slide1.xml" Id="R05763c73c60c4217" /><Relationship Type="http://schemas.openxmlformats.org/officeDocument/2006/relationships/slide" Target="/ppt/slides/slide2.xml" Id="R1360214610b7405c" /><Relationship Type="http://schemas.openxmlformats.org/officeDocument/2006/relationships/slide" Target="/ppt/slides/slide3.xml" Id="Rcfe62d4b63b4446b" /><Relationship Type="http://schemas.openxmlformats.org/officeDocument/2006/relationships/slide" Target="/ppt/slides/slide4.xml" Id="R666b388b73ac4e51" /><Relationship Type="http://schemas.openxmlformats.org/officeDocument/2006/relationships/slide" Target="/ppt/slides/slide5.xml" Id="Rda63fa06a228459c" /><Relationship Type="http://schemas.openxmlformats.org/officeDocument/2006/relationships/slide" Target="/ppt/slides/slide6.xml" Id="R53c79230be0243b8" /><Relationship Type="http://schemas.openxmlformats.org/officeDocument/2006/relationships/slide" Target="/ppt/slides/slide7.xml" Id="R2370dcbb54b54c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e962512a344a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9c02de02964183" /><Relationship Type="http://schemas.openxmlformats.org/officeDocument/2006/relationships/theme" Target="/ppt/slideMasters/theme/theme1.xml" Id="R1cb131847f664c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9c02de029641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43500b14d740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73d768eef842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512f5639ae49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87671de76a4e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808e48c37a4c5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e26c287d7a45e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e906cb06ce4e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HOGNE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HOGNE HOLDING AS ble etablert [år] og holder til i Holmestrand.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−374 721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−447 686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1 232 064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BENTZEN MARIUS HOGNE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JACOBSEN KRISTINE WULFF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Solhøyveien 6B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3084 Holmestrand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marius@abcelektro.no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930 462 527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HOGNE HOLDING AS</a:t>
            </a:r>
          </a:p>
        </p:txBody>
      </p:sp>
    </p:spTree>
  </p:cSld>
  <p:clrMapOvr>
    <a:masterClrMapping xmlns:a="http://schemas.openxmlformats.org/drawingml/2006/main"/>
  </p:clrMapOvr>
</p:sld>
</file>