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6ac1c76fa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2a66e46824e81"/>
  </p:sldMasterIdLst>
  <p:sldIdLst>
    <p:sldId xmlns:r="http://schemas.openxmlformats.org/officeDocument/2006/relationships" id="256" r:id="R1819c06b67bb4a2a"/>
    <p:sldId xmlns:r="http://schemas.openxmlformats.org/officeDocument/2006/relationships" id="257" r:id="R4c360c597de9484c"/>
    <p:sldId xmlns:r="http://schemas.openxmlformats.org/officeDocument/2006/relationships" id="258" r:id="Rfd9fc00caa4e4d18"/>
    <p:sldId xmlns:r="http://schemas.openxmlformats.org/officeDocument/2006/relationships" id="259" r:id="R439c792d3a5a4e9d"/>
    <p:sldId xmlns:r="http://schemas.openxmlformats.org/officeDocument/2006/relationships" id="260" r:id="R0ae7410d4d02428b"/>
    <p:sldId xmlns:r="http://schemas.openxmlformats.org/officeDocument/2006/relationships" id="261" r:id="R5524018551c748af"/>
    <p:sldId xmlns:r="http://schemas.openxmlformats.org/officeDocument/2006/relationships" id="262" r:id="R48e320b844364d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2a66e46824e81" /><Relationship Type="http://schemas.openxmlformats.org/officeDocument/2006/relationships/slide" Target="/ppt/slides/slide1.xml" Id="R1819c06b67bb4a2a" /><Relationship Type="http://schemas.openxmlformats.org/officeDocument/2006/relationships/slide" Target="/ppt/slides/slide2.xml" Id="R4c360c597de9484c" /><Relationship Type="http://schemas.openxmlformats.org/officeDocument/2006/relationships/slide" Target="/ppt/slides/slide3.xml" Id="Rfd9fc00caa4e4d18" /><Relationship Type="http://schemas.openxmlformats.org/officeDocument/2006/relationships/slide" Target="/ppt/slides/slide4.xml" Id="R439c792d3a5a4e9d" /><Relationship Type="http://schemas.openxmlformats.org/officeDocument/2006/relationships/slide" Target="/ppt/slides/slide5.xml" Id="R0ae7410d4d02428b" /><Relationship Type="http://schemas.openxmlformats.org/officeDocument/2006/relationships/slide" Target="/ppt/slides/slide6.xml" Id="R5524018551c748af" /><Relationship Type="http://schemas.openxmlformats.org/officeDocument/2006/relationships/slide" Target="/ppt/slides/slide7.xml" Id="R48e320b844364d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4b582ec90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03987694d48d4" /><Relationship Type="http://schemas.openxmlformats.org/officeDocument/2006/relationships/theme" Target="/ppt/slideMasters/theme/theme1.xml" Id="R6595b50821a0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03987694d48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91b797933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4da8653f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070b0706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3f65155a7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6dec2b5f0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1919231ae4b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9cbf7fbf4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