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6d0e4d8c3a34cc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7ff7564a9544381"/>
  </p:sldMasterIdLst>
  <p:sldIdLst>
    <p:sldId xmlns:r="http://schemas.openxmlformats.org/officeDocument/2006/relationships" id="256" r:id="R154c6b1b2a114286"/>
    <p:sldId xmlns:r="http://schemas.openxmlformats.org/officeDocument/2006/relationships" id="257" r:id="Rb12b53272ebc4c02"/>
    <p:sldId xmlns:r="http://schemas.openxmlformats.org/officeDocument/2006/relationships" id="258" r:id="R72990840b0df4a1d"/>
    <p:sldId xmlns:r="http://schemas.openxmlformats.org/officeDocument/2006/relationships" id="259" r:id="Rc7ff759b961a44df"/>
    <p:sldId xmlns:r="http://schemas.openxmlformats.org/officeDocument/2006/relationships" id="260" r:id="Rcc30bf09a5f1445f"/>
    <p:sldId xmlns:r="http://schemas.openxmlformats.org/officeDocument/2006/relationships" id="261" r:id="R05d7727df8a74895"/>
    <p:sldId xmlns:r="http://schemas.openxmlformats.org/officeDocument/2006/relationships" id="262" r:id="R0fe19800b2cb42a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7ff7564a9544381" /><Relationship Type="http://schemas.openxmlformats.org/officeDocument/2006/relationships/slide" Target="/ppt/slides/slide1.xml" Id="R154c6b1b2a114286" /><Relationship Type="http://schemas.openxmlformats.org/officeDocument/2006/relationships/slide" Target="/ppt/slides/slide2.xml" Id="Rb12b53272ebc4c02" /><Relationship Type="http://schemas.openxmlformats.org/officeDocument/2006/relationships/slide" Target="/ppt/slides/slide3.xml" Id="R72990840b0df4a1d" /><Relationship Type="http://schemas.openxmlformats.org/officeDocument/2006/relationships/slide" Target="/ppt/slides/slide4.xml" Id="Rc7ff759b961a44df" /><Relationship Type="http://schemas.openxmlformats.org/officeDocument/2006/relationships/slide" Target="/ppt/slides/slide5.xml" Id="Rcc30bf09a5f1445f" /><Relationship Type="http://schemas.openxmlformats.org/officeDocument/2006/relationships/slide" Target="/ppt/slides/slide6.xml" Id="R05d7727df8a74895" /><Relationship Type="http://schemas.openxmlformats.org/officeDocument/2006/relationships/slide" Target="/ppt/slides/slide7.xml" Id="R0fe19800b2cb42a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c51037bbb8f4ed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dc79e21ce5f4652" /><Relationship Type="http://schemas.openxmlformats.org/officeDocument/2006/relationships/theme" Target="/ppt/slideMasters/theme/theme1.xml" Id="R8d65f44ba3914c0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dc79e21ce5f465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414c13212df416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52bc3c0657744d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9bd3c123277407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346caca783d45f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5db0456324e441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dc22f300f51420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235be65345849c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EGGE &amp; ØEN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EGGE &amp; ØEN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EGGE &amp; ØEN AS ble etablert [år] og holder til i Bergen.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EGGE &amp; ØEN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EGGE &amp; ØEN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EGGE &amp; ØEN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−213 328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7 054 020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16 364 092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174 412 811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EGGE &amp; ØEN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BJØ HOLDING AS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MCE HOLDING AS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EGGE &amp; ØEN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Nedre Korskirkeallmenningen 1A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5017 Bergen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930 462 365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EGGE &amp; ØEN AS</a:t>
            </a:r>
          </a:p>
        </p:txBody>
      </p:sp>
    </p:spTree>
  </p:cSld>
  <p:clrMapOvr>
    <a:masterClrMapping xmlns:a="http://schemas.openxmlformats.org/drawingml/2006/main"/>
  </p:clrMapOvr>
</p:sld>
</file>