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80bf65b8c48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f9db20842146c3"/>
  </p:sldMasterIdLst>
  <p:sldIdLst>
    <p:sldId xmlns:r="http://schemas.openxmlformats.org/officeDocument/2006/relationships" id="256" r:id="R457a6953eb974f19"/>
    <p:sldId xmlns:r="http://schemas.openxmlformats.org/officeDocument/2006/relationships" id="257" r:id="Rd340a1e6df3e4be2"/>
    <p:sldId xmlns:r="http://schemas.openxmlformats.org/officeDocument/2006/relationships" id="258" r:id="Rabd7c6f85a74413e"/>
    <p:sldId xmlns:r="http://schemas.openxmlformats.org/officeDocument/2006/relationships" id="259" r:id="R4b7ccd9da17542eb"/>
    <p:sldId xmlns:r="http://schemas.openxmlformats.org/officeDocument/2006/relationships" id="260" r:id="R4ac0264887e74a83"/>
    <p:sldId xmlns:r="http://schemas.openxmlformats.org/officeDocument/2006/relationships" id="261" r:id="Rab66f83b57a74a3d"/>
    <p:sldId xmlns:r="http://schemas.openxmlformats.org/officeDocument/2006/relationships" id="262" r:id="R6eef90c02ef540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9db20842146c3" /><Relationship Type="http://schemas.openxmlformats.org/officeDocument/2006/relationships/slide" Target="/ppt/slides/slide1.xml" Id="R457a6953eb974f19" /><Relationship Type="http://schemas.openxmlformats.org/officeDocument/2006/relationships/slide" Target="/ppt/slides/slide2.xml" Id="Rd340a1e6df3e4be2" /><Relationship Type="http://schemas.openxmlformats.org/officeDocument/2006/relationships/slide" Target="/ppt/slides/slide3.xml" Id="Rabd7c6f85a74413e" /><Relationship Type="http://schemas.openxmlformats.org/officeDocument/2006/relationships/slide" Target="/ppt/slides/slide4.xml" Id="R4b7ccd9da17542eb" /><Relationship Type="http://schemas.openxmlformats.org/officeDocument/2006/relationships/slide" Target="/ppt/slides/slide5.xml" Id="R4ac0264887e74a83" /><Relationship Type="http://schemas.openxmlformats.org/officeDocument/2006/relationships/slide" Target="/ppt/slides/slide6.xml" Id="Rab66f83b57a74a3d" /><Relationship Type="http://schemas.openxmlformats.org/officeDocument/2006/relationships/slide" Target="/ppt/slides/slide7.xml" Id="R6eef90c02ef540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f2e118d874a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ea2aeb7ec4b79" /><Relationship Type="http://schemas.openxmlformats.org/officeDocument/2006/relationships/theme" Target="/ppt/slideMasters/theme/theme1.xml" Id="R664016d1898b4f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dea2aeb7ec4b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d9aa7750f43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343f69d5845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30d7e3d6d44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fc9b7a42f42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a4a588d49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236fcc72b47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6e2327f054d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DFB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DFB AS ble etablert [år] og holder til i Tinn Austbygd.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5 581 843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886 588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2 255 013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4 316 852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DANIELSEN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Austbygdevegen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930 459 151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DFB AS</a:t>
            </a:r>
          </a:p>
        </p:txBody>
      </p:sp>
    </p:spTree>
  </p:cSld>
  <p:clrMapOvr>
    <a:masterClrMapping xmlns:a="http://schemas.openxmlformats.org/drawingml/2006/main"/>
  </p:clrMapOvr>
</p:sld>
</file>