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9da1ddf3db4f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566f061ee9456a"/>
  </p:sldMasterIdLst>
  <p:sldIdLst>
    <p:sldId xmlns:r="http://schemas.openxmlformats.org/officeDocument/2006/relationships" id="256" r:id="R2494df4682554365"/>
    <p:sldId xmlns:r="http://schemas.openxmlformats.org/officeDocument/2006/relationships" id="257" r:id="Rfd73d36a3f7c4818"/>
    <p:sldId xmlns:r="http://schemas.openxmlformats.org/officeDocument/2006/relationships" id="258" r:id="Rfb68190ab4084e2f"/>
    <p:sldId xmlns:r="http://schemas.openxmlformats.org/officeDocument/2006/relationships" id="259" r:id="R8aa00e7eca1245e1"/>
    <p:sldId xmlns:r="http://schemas.openxmlformats.org/officeDocument/2006/relationships" id="260" r:id="Reae3500e4e234d66"/>
    <p:sldId xmlns:r="http://schemas.openxmlformats.org/officeDocument/2006/relationships" id="261" r:id="R6410262b59fa4a29"/>
    <p:sldId xmlns:r="http://schemas.openxmlformats.org/officeDocument/2006/relationships" id="262" r:id="R7be364060ee5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66f061ee9456a" /><Relationship Type="http://schemas.openxmlformats.org/officeDocument/2006/relationships/slide" Target="/ppt/slides/slide1.xml" Id="R2494df4682554365" /><Relationship Type="http://schemas.openxmlformats.org/officeDocument/2006/relationships/slide" Target="/ppt/slides/slide2.xml" Id="Rfd73d36a3f7c4818" /><Relationship Type="http://schemas.openxmlformats.org/officeDocument/2006/relationships/slide" Target="/ppt/slides/slide3.xml" Id="Rfb68190ab4084e2f" /><Relationship Type="http://schemas.openxmlformats.org/officeDocument/2006/relationships/slide" Target="/ppt/slides/slide4.xml" Id="R8aa00e7eca1245e1" /><Relationship Type="http://schemas.openxmlformats.org/officeDocument/2006/relationships/slide" Target="/ppt/slides/slide5.xml" Id="Reae3500e4e234d66" /><Relationship Type="http://schemas.openxmlformats.org/officeDocument/2006/relationships/slide" Target="/ppt/slides/slide6.xml" Id="R6410262b59fa4a29" /><Relationship Type="http://schemas.openxmlformats.org/officeDocument/2006/relationships/slide" Target="/ppt/slides/slide7.xml" Id="R7be364060ee5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6b6c40d4441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75882690d4bb1" /><Relationship Type="http://schemas.openxmlformats.org/officeDocument/2006/relationships/theme" Target="/ppt/slideMasters/theme/theme1.xml" Id="Rb8507c59be6a4d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375882690d4b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8f965ff774e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95ec326d744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a95da98e74c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d083988c149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ea655885e4f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bac8ee50147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21572dea741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JAKMO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10 257 542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10 617 002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5010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930 386 901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JAKMO AS</a:t>
            </a:r>
          </a:p>
        </p:txBody>
      </p:sp>
    </p:spTree>
  </p:cSld>
  <p:clrMapOvr>
    <a:masterClrMapping xmlns:a="http://schemas.openxmlformats.org/drawingml/2006/main"/>
  </p:clrMapOvr>
</p:sld>
</file>