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8c3b0c1e454f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6f6190f785437f"/>
  </p:sldMasterIdLst>
  <p:sldIdLst>
    <p:sldId xmlns:r="http://schemas.openxmlformats.org/officeDocument/2006/relationships" id="256" r:id="R0c590ea485034b9a"/>
    <p:sldId xmlns:r="http://schemas.openxmlformats.org/officeDocument/2006/relationships" id="257" r:id="R8ce8d9b035c84f2a"/>
    <p:sldId xmlns:r="http://schemas.openxmlformats.org/officeDocument/2006/relationships" id="258" r:id="R057ce8beaec64508"/>
    <p:sldId xmlns:r="http://schemas.openxmlformats.org/officeDocument/2006/relationships" id="259" r:id="Rc8e0add530884974"/>
    <p:sldId xmlns:r="http://schemas.openxmlformats.org/officeDocument/2006/relationships" id="260" r:id="R054bcc6b9d6f4967"/>
    <p:sldId xmlns:r="http://schemas.openxmlformats.org/officeDocument/2006/relationships" id="261" r:id="R5f59ccd11cac45ab"/>
    <p:sldId xmlns:r="http://schemas.openxmlformats.org/officeDocument/2006/relationships" id="262" r:id="Ra692eb8e7dc342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6f6190f785437f" /><Relationship Type="http://schemas.openxmlformats.org/officeDocument/2006/relationships/slide" Target="/ppt/slides/slide1.xml" Id="R0c590ea485034b9a" /><Relationship Type="http://schemas.openxmlformats.org/officeDocument/2006/relationships/slide" Target="/ppt/slides/slide2.xml" Id="R8ce8d9b035c84f2a" /><Relationship Type="http://schemas.openxmlformats.org/officeDocument/2006/relationships/slide" Target="/ppt/slides/slide3.xml" Id="R057ce8beaec64508" /><Relationship Type="http://schemas.openxmlformats.org/officeDocument/2006/relationships/slide" Target="/ppt/slides/slide4.xml" Id="Rc8e0add530884974" /><Relationship Type="http://schemas.openxmlformats.org/officeDocument/2006/relationships/slide" Target="/ppt/slides/slide5.xml" Id="R054bcc6b9d6f4967" /><Relationship Type="http://schemas.openxmlformats.org/officeDocument/2006/relationships/slide" Target="/ppt/slides/slide6.xml" Id="R5f59ccd11cac45ab" /><Relationship Type="http://schemas.openxmlformats.org/officeDocument/2006/relationships/slide" Target="/ppt/slides/slide7.xml" Id="Ra692eb8e7dc342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10c6fac49b4f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a55f93a60428a" /><Relationship Type="http://schemas.openxmlformats.org/officeDocument/2006/relationships/theme" Target="/ppt/slideMasters/theme/theme1.xml" Id="R2351d37d4b8545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aa55f93a6042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00c3223e545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01f0d75ef144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3ef23311b46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bea7f908cc41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e868bb3e8147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ed748f3c9741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904869d134d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KIKUT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KIKUT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610 795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134 499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592 625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21 644 535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21 695 223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DANARI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EMLA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MILA AS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Strengsdalveien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80 10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tor.lauritzen@jern.no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930 384 577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KIKUT AS</a:t>
            </a:r>
          </a:p>
        </p:txBody>
      </p:sp>
    </p:spTree>
  </p:cSld>
  <p:clrMapOvr>
    <a:masterClrMapping xmlns:a="http://schemas.openxmlformats.org/drawingml/2006/main"/>
  </p:clrMapOvr>
</p:sld>
</file>