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b5bc81a66d46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665a7a9018428d"/>
  </p:sldMasterIdLst>
  <p:sldIdLst>
    <p:sldId xmlns:r="http://schemas.openxmlformats.org/officeDocument/2006/relationships" id="256" r:id="Rf23c1702fe2e42c6"/>
    <p:sldId xmlns:r="http://schemas.openxmlformats.org/officeDocument/2006/relationships" id="257" r:id="Rad9530b2fa864789"/>
    <p:sldId xmlns:r="http://schemas.openxmlformats.org/officeDocument/2006/relationships" id="258" r:id="R799deed1617244e4"/>
    <p:sldId xmlns:r="http://schemas.openxmlformats.org/officeDocument/2006/relationships" id="259" r:id="R7425530d91c84a26"/>
    <p:sldId xmlns:r="http://schemas.openxmlformats.org/officeDocument/2006/relationships" id="260" r:id="R67edfc992fc14ab0"/>
    <p:sldId xmlns:r="http://schemas.openxmlformats.org/officeDocument/2006/relationships" id="261" r:id="Re22a23f21e2f4d9d"/>
    <p:sldId xmlns:r="http://schemas.openxmlformats.org/officeDocument/2006/relationships" id="262" r:id="R191cae316ac847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665a7a9018428d" /><Relationship Type="http://schemas.openxmlformats.org/officeDocument/2006/relationships/slide" Target="/ppt/slides/slide1.xml" Id="Rf23c1702fe2e42c6" /><Relationship Type="http://schemas.openxmlformats.org/officeDocument/2006/relationships/slide" Target="/ppt/slides/slide2.xml" Id="Rad9530b2fa864789" /><Relationship Type="http://schemas.openxmlformats.org/officeDocument/2006/relationships/slide" Target="/ppt/slides/slide3.xml" Id="R799deed1617244e4" /><Relationship Type="http://schemas.openxmlformats.org/officeDocument/2006/relationships/slide" Target="/ppt/slides/slide4.xml" Id="R7425530d91c84a26" /><Relationship Type="http://schemas.openxmlformats.org/officeDocument/2006/relationships/slide" Target="/ppt/slides/slide5.xml" Id="R67edfc992fc14ab0" /><Relationship Type="http://schemas.openxmlformats.org/officeDocument/2006/relationships/slide" Target="/ppt/slides/slide6.xml" Id="Re22a23f21e2f4d9d" /><Relationship Type="http://schemas.openxmlformats.org/officeDocument/2006/relationships/slide" Target="/ppt/slides/slide7.xml" Id="R191cae316ac847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bac990f43541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a8be6d24f849e9" /><Relationship Type="http://schemas.openxmlformats.org/officeDocument/2006/relationships/theme" Target="/ppt/slideMasters/theme/theme1.xml" Id="Rc25923df37a046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5a8be6d24f849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7f8e2a454648f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602116aa9c4ee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3df3e1b43142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b71ab748940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1df643b42041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935b0e06f4c8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caa7aaa6e43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HYDRO NORWAY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HYDRO NORWAY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−1 592 019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−1 208 405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5 551 882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6 781 690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AVADIS ANLAGESTIFTUNG  –  38,7 %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NIKA RENEWABLES HOLDING S.À R.L  –  38,7 %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PANGION HOLDING SARL  –  22,6 %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Småkraft AS, Solheimsgaten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5058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930 372 498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HYDRO NORWAY HOLDING AS</a:t>
            </a:r>
          </a:p>
        </p:txBody>
      </p:sp>
    </p:spTree>
  </p:cSld>
  <p:clrMapOvr>
    <a:masterClrMapping xmlns:a="http://schemas.openxmlformats.org/drawingml/2006/main"/>
  </p:clrMapOvr>
</p:sld>
</file>