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dcf0e2877c46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96dd5fe9f4d1d"/>
  </p:sldMasterIdLst>
  <p:sldIdLst>
    <p:sldId xmlns:r="http://schemas.openxmlformats.org/officeDocument/2006/relationships" id="256" r:id="R9564492d4b84488b"/>
    <p:sldId xmlns:r="http://schemas.openxmlformats.org/officeDocument/2006/relationships" id="257" r:id="Rf1dae2a65ca24954"/>
    <p:sldId xmlns:r="http://schemas.openxmlformats.org/officeDocument/2006/relationships" id="258" r:id="R52052f3cec774030"/>
    <p:sldId xmlns:r="http://schemas.openxmlformats.org/officeDocument/2006/relationships" id="259" r:id="R0c33813441424ebe"/>
    <p:sldId xmlns:r="http://schemas.openxmlformats.org/officeDocument/2006/relationships" id="260" r:id="R918417b363ef4ff1"/>
    <p:sldId xmlns:r="http://schemas.openxmlformats.org/officeDocument/2006/relationships" id="261" r:id="R357f8141a6144fbb"/>
    <p:sldId xmlns:r="http://schemas.openxmlformats.org/officeDocument/2006/relationships" id="262" r:id="Rfbe6a38573cc4b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96dd5fe9f4d1d" /><Relationship Type="http://schemas.openxmlformats.org/officeDocument/2006/relationships/slide" Target="/ppt/slides/slide1.xml" Id="R9564492d4b84488b" /><Relationship Type="http://schemas.openxmlformats.org/officeDocument/2006/relationships/slide" Target="/ppt/slides/slide2.xml" Id="Rf1dae2a65ca24954" /><Relationship Type="http://schemas.openxmlformats.org/officeDocument/2006/relationships/slide" Target="/ppt/slides/slide3.xml" Id="R52052f3cec774030" /><Relationship Type="http://schemas.openxmlformats.org/officeDocument/2006/relationships/slide" Target="/ppt/slides/slide4.xml" Id="R0c33813441424ebe" /><Relationship Type="http://schemas.openxmlformats.org/officeDocument/2006/relationships/slide" Target="/ppt/slides/slide5.xml" Id="R918417b363ef4ff1" /><Relationship Type="http://schemas.openxmlformats.org/officeDocument/2006/relationships/slide" Target="/ppt/slides/slide6.xml" Id="R357f8141a6144fbb" /><Relationship Type="http://schemas.openxmlformats.org/officeDocument/2006/relationships/slide" Target="/ppt/slides/slide7.xml" Id="Rfbe6a38573cc4b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3650b2add47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8c4f99db24957" /><Relationship Type="http://schemas.openxmlformats.org/officeDocument/2006/relationships/theme" Target="/ppt/slideMasters/theme/theme1.xml" Id="R756a0b70fa1e42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e8c4f99db2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7551a54eb4a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d4edd3c2345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b2b2e007b64e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925c2053d49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415384a7a44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a569715fd42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ffa53afbe43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VIMENTE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VIMENTE AS ble etablert [år] og holder til i Rovde.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4 420 983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1 014 343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SINDRE VEDELD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BRITTA MÄDER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JOHANNE LILLENES ÅMELFOT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Rovdestranda 676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6141 Rovde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930 369 659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VIMENTE AS</a:t>
            </a:r>
          </a:p>
        </p:txBody>
      </p:sp>
    </p:spTree>
  </p:cSld>
  <p:clrMapOvr>
    <a:masterClrMapping xmlns:a="http://schemas.openxmlformats.org/drawingml/2006/main"/>
  </p:clrMapOvr>
</p:sld>
</file>