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99a1d4eb7d41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8716b5bea54021"/>
  </p:sldMasterIdLst>
  <p:sldIdLst>
    <p:sldId xmlns:r="http://schemas.openxmlformats.org/officeDocument/2006/relationships" id="256" r:id="R3042e86c2b094d73"/>
    <p:sldId xmlns:r="http://schemas.openxmlformats.org/officeDocument/2006/relationships" id="257" r:id="R37212d495d8841d5"/>
    <p:sldId xmlns:r="http://schemas.openxmlformats.org/officeDocument/2006/relationships" id="258" r:id="R99c833a8c4644b8a"/>
    <p:sldId xmlns:r="http://schemas.openxmlformats.org/officeDocument/2006/relationships" id="259" r:id="R24bcd3ea81cd4491"/>
    <p:sldId xmlns:r="http://schemas.openxmlformats.org/officeDocument/2006/relationships" id="260" r:id="R3e8248ed4bc34d9e"/>
    <p:sldId xmlns:r="http://schemas.openxmlformats.org/officeDocument/2006/relationships" id="261" r:id="R3c0cb0f868a94c0a"/>
    <p:sldId xmlns:r="http://schemas.openxmlformats.org/officeDocument/2006/relationships" id="262" r:id="R64f82e92a52d44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8716b5bea54021" /><Relationship Type="http://schemas.openxmlformats.org/officeDocument/2006/relationships/slide" Target="/ppt/slides/slide1.xml" Id="R3042e86c2b094d73" /><Relationship Type="http://schemas.openxmlformats.org/officeDocument/2006/relationships/slide" Target="/ppt/slides/slide2.xml" Id="R37212d495d8841d5" /><Relationship Type="http://schemas.openxmlformats.org/officeDocument/2006/relationships/slide" Target="/ppt/slides/slide3.xml" Id="R99c833a8c4644b8a" /><Relationship Type="http://schemas.openxmlformats.org/officeDocument/2006/relationships/slide" Target="/ppt/slides/slide4.xml" Id="R24bcd3ea81cd4491" /><Relationship Type="http://schemas.openxmlformats.org/officeDocument/2006/relationships/slide" Target="/ppt/slides/slide5.xml" Id="R3e8248ed4bc34d9e" /><Relationship Type="http://schemas.openxmlformats.org/officeDocument/2006/relationships/slide" Target="/ppt/slides/slide6.xml" Id="R3c0cb0f868a94c0a" /><Relationship Type="http://schemas.openxmlformats.org/officeDocument/2006/relationships/slide" Target="/ppt/slides/slide7.xml" Id="R64f82e92a52d44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8eef178a0445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d490105e354831" /><Relationship Type="http://schemas.openxmlformats.org/officeDocument/2006/relationships/theme" Target="/ppt/slideMasters/theme/theme1.xml" Id="Rac7ee876619e40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d490105e3548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baaa52e2542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4342e17af4a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9b492279144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6f49c7eef43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2882552434f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782f4838740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9ac50ee6442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REGNSKAPS-CENTERET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REGNSKAPS-CENTERET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REGNSKAPS-CENTERET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REGNSKAPS-CENTERET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REGNSKAPS-CENTERET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REGNSKAPS-CENTERET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3 692 392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−532 097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−540 064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−611 965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1 200 763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REGNSKAPS-CENTERET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HEYERDAHL HOLDING INVEST AS  –  90,5 %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MALM  –  9,5 %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REGNSKAPS-CENTERET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RegnskapPluss AS, Olaf Helsets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39 66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930 363 596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REGNSKAPS-CENTERET AS</a:t>
            </a:r>
          </a:p>
        </p:txBody>
      </p:sp>
    </p:spTree>
  </p:cSld>
  <p:clrMapOvr>
    <a:masterClrMapping xmlns:a="http://schemas.openxmlformats.org/drawingml/2006/main"/>
  </p:clrMapOvr>
</p:sld>
</file>