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306f59809c458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f6fc8ae0d724e46"/>
  </p:sldMasterIdLst>
  <p:sldIdLst>
    <p:sldId xmlns:r="http://schemas.openxmlformats.org/officeDocument/2006/relationships" id="256" r:id="R69d1fd12aa164a46"/>
    <p:sldId xmlns:r="http://schemas.openxmlformats.org/officeDocument/2006/relationships" id="257" r:id="Rcbb34ab6d2554f43"/>
    <p:sldId xmlns:r="http://schemas.openxmlformats.org/officeDocument/2006/relationships" id="258" r:id="R893d3e5699da4d95"/>
    <p:sldId xmlns:r="http://schemas.openxmlformats.org/officeDocument/2006/relationships" id="259" r:id="R475b8f704f804ead"/>
    <p:sldId xmlns:r="http://schemas.openxmlformats.org/officeDocument/2006/relationships" id="260" r:id="R54130f1a85ff4313"/>
    <p:sldId xmlns:r="http://schemas.openxmlformats.org/officeDocument/2006/relationships" id="261" r:id="Rb20a47d25b2a4a2f"/>
    <p:sldId xmlns:r="http://schemas.openxmlformats.org/officeDocument/2006/relationships" id="262" r:id="R0067bc02c59145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6fc8ae0d724e46" /><Relationship Type="http://schemas.openxmlformats.org/officeDocument/2006/relationships/slide" Target="/ppt/slides/slide1.xml" Id="R69d1fd12aa164a46" /><Relationship Type="http://schemas.openxmlformats.org/officeDocument/2006/relationships/slide" Target="/ppt/slides/slide2.xml" Id="Rcbb34ab6d2554f43" /><Relationship Type="http://schemas.openxmlformats.org/officeDocument/2006/relationships/slide" Target="/ppt/slides/slide3.xml" Id="R893d3e5699da4d95" /><Relationship Type="http://schemas.openxmlformats.org/officeDocument/2006/relationships/slide" Target="/ppt/slides/slide4.xml" Id="R475b8f704f804ead" /><Relationship Type="http://schemas.openxmlformats.org/officeDocument/2006/relationships/slide" Target="/ppt/slides/slide5.xml" Id="R54130f1a85ff4313" /><Relationship Type="http://schemas.openxmlformats.org/officeDocument/2006/relationships/slide" Target="/ppt/slides/slide6.xml" Id="Rb20a47d25b2a4a2f" /><Relationship Type="http://schemas.openxmlformats.org/officeDocument/2006/relationships/slide" Target="/ppt/slides/slide7.xml" Id="R0067bc02c59145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eb1efd14af47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4567d359904dca" /><Relationship Type="http://schemas.openxmlformats.org/officeDocument/2006/relationships/theme" Target="/ppt/slideMasters/theme/theme1.xml" Id="R83b768abda5d48c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4567d359904d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dab8df776b44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bf0bc767ca48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fba0f487fa45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b3cd8451e24f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c58b87344c44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766bb3d064f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1fafd0c193422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SKJELLERFJELLET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SKJELLERFJELLET AS ble etablert [år] og holder til i Asker.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−13 472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306 321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4 723 111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5 182 447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EIVIND HALVORSEN  –  98,0 %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 EIVIND HALVORSEN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Folabruveien 215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1384 Asker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930 363 545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SKJELLERFJELLET AS</a:t>
            </a:r>
          </a:p>
        </p:txBody>
      </p:sp>
    </p:spTree>
  </p:cSld>
  <p:clrMapOvr>
    <a:masterClrMapping xmlns:a="http://schemas.openxmlformats.org/drawingml/2006/main"/>
  </p:clrMapOvr>
</p:sld>
</file>