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68a2a93c2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e3d6a175842c5"/>
  </p:sldMasterIdLst>
  <p:sldIdLst>
    <p:sldId xmlns:r="http://schemas.openxmlformats.org/officeDocument/2006/relationships" id="256" r:id="R6a8163c49ffc430c"/>
    <p:sldId xmlns:r="http://schemas.openxmlformats.org/officeDocument/2006/relationships" id="257" r:id="R388f7b621d864808"/>
    <p:sldId xmlns:r="http://schemas.openxmlformats.org/officeDocument/2006/relationships" id="258" r:id="R466adffaee1c4456"/>
    <p:sldId xmlns:r="http://schemas.openxmlformats.org/officeDocument/2006/relationships" id="259" r:id="Rf2bbd75fa9194eaf"/>
    <p:sldId xmlns:r="http://schemas.openxmlformats.org/officeDocument/2006/relationships" id="260" r:id="R6e7448fcebd4409b"/>
    <p:sldId xmlns:r="http://schemas.openxmlformats.org/officeDocument/2006/relationships" id="261" r:id="R3a10ad7802ba4c44"/>
    <p:sldId xmlns:r="http://schemas.openxmlformats.org/officeDocument/2006/relationships" id="262" r:id="R431fa2830bff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e3d6a175842c5" /><Relationship Type="http://schemas.openxmlformats.org/officeDocument/2006/relationships/slide" Target="/ppt/slides/slide1.xml" Id="R6a8163c49ffc430c" /><Relationship Type="http://schemas.openxmlformats.org/officeDocument/2006/relationships/slide" Target="/ppt/slides/slide2.xml" Id="R388f7b621d864808" /><Relationship Type="http://schemas.openxmlformats.org/officeDocument/2006/relationships/slide" Target="/ppt/slides/slide3.xml" Id="R466adffaee1c4456" /><Relationship Type="http://schemas.openxmlformats.org/officeDocument/2006/relationships/slide" Target="/ppt/slides/slide4.xml" Id="Rf2bbd75fa9194eaf" /><Relationship Type="http://schemas.openxmlformats.org/officeDocument/2006/relationships/slide" Target="/ppt/slides/slide5.xml" Id="R6e7448fcebd4409b" /><Relationship Type="http://schemas.openxmlformats.org/officeDocument/2006/relationships/slide" Target="/ppt/slides/slide6.xml" Id="R3a10ad7802ba4c44" /><Relationship Type="http://schemas.openxmlformats.org/officeDocument/2006/relationships/slide" Target="/ppt/slides/slide7.xml" Id="R431fa2830bff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eee00f6d5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7b83576f7413c" /><Relationship Type="http://schemas.openxmlformats.org/officeDocument/2006/relationships/theme" Target="/ppt/slideMasters/theme/theme1.xml" Id="R15dc8e806fe7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7b83576f7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2903e531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5567cdc2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6844d78ab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d1194ba5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1af3a878b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7b665ade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66411d91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45 995 212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Spannavegen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