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5b0147260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78200a90f4be6"/>
  </p:sldMasterIdLst>
  <p:sldIdLst>
    <p:sldId xmlns:r="http://schemas.openxmlformats.org/officeDocument/2006/relationships" id="256" r:id="R60b2d6a42c314b8b"/>
    <p:sldId xmlns:r="http://schemas.openxmlformats.org/officeDocument/2006/relationships" id="257" r:id="Rdfb6668c592a4190"/>
    <p:sldId xmlns:r="http://schemas.openxmlformats.org/officeDocument/2006/relationships" id="258" r:id="R77b7b1b346a245fc"/>
    <p:sldId xmlns:r="http://schemas.openxmlformats.org/officeDocument/2006/relationships" id="259" r:id="R7c78114f644f4bce"/>
    <p:sldId xmlns:r="http://schemas.openxmlformats.org/officeDocument/2006/relationships" id="260" r:id="Rf614490c1d1a479f"/>
    <p:sldId xmlns:r="http://schemas.openxmlformats.org/officeDocument/2006/relationships" id="261" r:id="R1610325ca5104333"/>
    <p:sldId xmlns:r="http://schemas.openxmlformats.org/officeDocument/2006/relationships" id="262" r:id="R1ecdacd66c0a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78200a90f4be6" /><Relationship Type="http://schemas.openxmlformats.org/officeDocument/2006/relationships/slide" Target="/ppt/slides/slide1.xml" Id="R60b2d6a42c314b8b" /><Relationship Type="http://schemas.openxmlformats.org/officeDocument/2006/relationships/slide" Target="/ppt/slides/slide2.xml" Id="Rdfb6668c592a4190" /><Relationship Type="http://schemas.openxmlformats.org/officeDocument/2006/relationships/slide" Target="/ppt/slides/slide3.xml" Id="R77b7b1b346a245fc" /><Relationship Type="http://schemas.openxmlformats.org/officeDocument/2006/relationships/slide" Target="/ppt/slides/slide4.xml" Id="R7c78114f644f4bce" /><Relationship Type="http://schemas.openxmlformats.org/officeDocument/2006/relationships/slide" Target="/ppt/slides/slide5.xml" Id="Rf614490c1d1a479f" /><Relationship Type="http://schemas.openxmlformats.org/officeDocument/2006/relationships/slide" Target="/ppt/slides/slide6.xml" Id="R1610325ca5104333" /><Relationship Type="http://schemas.openxmlformats.org/officeDocument/2006/relationships/slide" Target="/ppt/slides/slide7.xml" Id="R1ecdacd66c0a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ca1b03b47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9dd4a13444a6" /><Relationship Type="http://schemas.openxmlformats.org/officeDocument/2006/relationships/theme" Target="/ppt/slideMasters/theme/theme1.xml" Id="R5f1d38dad9cd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f9dd4a134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85f9c00b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f9e75b45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dcc64de34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c23ad089e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d38774d9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9b49614a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12226f99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SERVICES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9 389 076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ODD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