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419899a94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7aadacf8264128"/>
  </p:sldMasterIdLst>
  <p:sldIdLst>
    <p:sldId xmlns:r="http://schemas.openxmlformats.org/officeDocument/2006/relationships" id="256" r:id="R83e79e1aae5c49e4"/>
    <p:sldId xmlns:r="http://schemas.openxmlformats.org/officeDocument/2006/relationships" id="257" r:id="R7861588f3b3f4700"/>
    <p:sldId xmlns:r="http://schemas.openxmlformats.org/officeDocument/2006/relationships" id="258" r:id="Rd431a2ac833b42b5"/>
    <p:sldId xmlns:r="http://schemas.openxmlformats.org/officeDocument/2006/relationships" id="259" r:id="R59d2dbae870945da"/>
    <p:sldId xmlns:r="http://schemas.openxmlformats.org/officeDocument/2006/relationships" id="260" r:id="R678909d7ad0b45d5"/>
    <p:sldId xmlns:r="http://schemas.openxmlformats.org/officeDocument/2006/relationships" id="261" r:id="R1aba77e7680d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7aadacf8264128" /><Relationship Type="http://schemas.openxmlformats.org/officeDocument/2006/relationships/slide" Target="/ppt/slides/slide1.xml" Id="R83e79e1aae5c49e4" /><Relationship Type="http://schemas.openxmlformats.org/officeDocument/2006/relationships/slide" Target="/ppt/slides/slide2.xml" Id="R7861588f3b3f4700" /><Relationship Type="http://schemas.openxmlformats.org/officeDocument/2006/relationships/slide" Target="/ppt/slides/slide3.xml" Id="Rd431a2ac833b42b5" /><Relationship Type="http://schemas.openxmlformats.org/officeDocument/2006/relationships/slide" Target="/ppt/slides/slide4.xml" Id="R59d2dbae870945da" /><Relationship Type="http://schemas.openxmlformats.org/officeDocument/2006/relationships/slide" Target="/ppt/slides/slide5.xml" Id="R678909d7ad0b45d5" /><Relationship Type="http://schemas.openxmlformats.org/officeDocument/2006/relationships/slide" Target="/ppt/slides/slide6.xml" Id="R1aba77e7680d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83219efc9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4c9d5a6dc4616" /><Relationship Type="http://schemas.openxmlformats.org/officeDocument/2006/relationships/theme" Target="/ppt/slideMasters/theme/theme1.xml" Id="Rebfbc10c68e54d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4c9d5a6dc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76bb2e6844c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557ddacc6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8f170a11541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4943d150f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87d610c7047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f8ff16d16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