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615e92a7b4e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12a537fdab4322"/>
  </p:sldMasterIdLst>
  <p:sldIdLst>
    <p:sldId xmlns:r="http://schemas.openxmlformats.org/officeDocument/2006/relationships" id="256" r:id="Rd1f0d2089738407b"/>
    <p:sldId xmlns:r="http://schemas.openxmlformats.org/officeDocument/2006/relationships" id="257" r:id="R2f116633f4fa4976"/>
    <p:sldId xmlns:r="http://schemas.openxmlformats.org/officeDocument/2006/relationships" id="258" r:id="Rf5a6d66bdede43bf"/>
    <p:sldId xmlns:r="http://schemas.openxmlformats.org/officeDocument/2006/relationships" id="259" r:id="R5abff4e10068400f"/>
    <p:sldId xmlns:r="http://schemas.openxmlformats.org/officeDocument/2006/relationships" id="260" r:id="Rfdbc878c80f24b85"/>
    <p:sldId xmlns:r="http://schemas.openxmlformats.org/officeDocument/2006/relationships" id="261" r:id="R5cf53ca054884c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2a537fdab4322" /><Relationship Type="http://schemas.openxmlformats.org/officeDocument/2006/relationships/slide" Target="/ppt/slides/slide1.xml" Id="Rd1f0d2089738407b" /><Relationship Type="http://schemas.openxmlformats.org/officeDocument/2006/relationships/slide" Target="/ppt/slides/slide2.xml" Id="R2f116633f4fa4976" /><Relationship Type="http://schemas.openxmlformats.org/officeDocument/2006/relationships/slide" Target="/ppt/slides/slide3.xml" Id="Rf5a6d66bdede43bf" /><Relationship Type="http://schemas.openxmlformats.org/officeDocument/2006/relationships/slide" Target="/ppt/slides/slide4.xml" Id="R5abff4e10068400f" /><Relationship Type="http://schemas.openxmlformats.org/officeDocument/2006/relationships/slide" Target="/ppt/slides/slide5.xml" Id="Rfdbc878c80f24b85" /><Relationship Type="http://schemas.openxmlformats.org/officeDocument/2006/relationships/slide" Target="/ppt/slides/slide6.xml" Id="R5cf53ca054884c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21ed12ca8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442ac31ff4812" /><Relationship Type="http://schemas.openxmlformats.org/officeDocument/2006/relationships/theme" Target="/ppt/slideMasters/theme/theme1.xml" Id="R52571a9fd0dc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e442ac31ff48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a00549637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543209fd5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7761866a1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98266f556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dccda09ec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73fa0951e48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SPAREBANKEN NORGE, ETNE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SPAREBANKEN NORGE, ETNE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30 960 782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20 701 020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21 899 870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295 240 219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326 009 908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Sjoarvegen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930 294 837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