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5dcae71a0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8c0a18fc84618"/>
  </p:sldMasterIdLst>
  <p:sldIdLst>
    <p:sldId xmlns:r="http://schemas.openxmlformats.org/officeDocument/2006/relationships" id="256" r:id="R1b0891512cb84b1e"/>
    <p:sldId xmlns:r="http://schemas.openxmlformats.org/officeDocument/2006/relationships" id="257" r:id="R9940ab46fa2a4059"/>
    <p:sldId xmlns:r="http://schemas.openxmlformats.org/officeDocument/2006/relationships" id="258" r:id="R8a39baecf8e54842"/>
    <p:sldId xmlns:r="http://schemas.openxmlformats.org/officeDocument/2006/relationships" id="259" r:id="Rf5484c7d1c164334"/>
    <p:sldId xmlns:r="http://schemas.openxmlformats.org/officeDocument/2006/relationships" id="260" r:id="R5269159fe5af4960"/>
    <p:sldId xmlns:r="http://schemas.openxmlformats.org/officeDocument/2006/relationships" id="261" r:id="R5d9038a95913409e"/>
    <p:sldId xmlns:r="http://schemas.openxmlformats.org/officeDocument/2006/relationships" id="262" r:id="Rd5921aa99973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8c0a18fc84618" /><Relationship Type="http://schemas.openxmlformats.org/officeDocument/2006/relationships/slide" Target="/ppt/slides/slide1.xml" Id="R1b0891512cb84b1e" /><Relationship Type="http://schemas.openxmlformats.org/officeDocument/2006/relationships/slide" Target="/ppt/slides/slide2.xml" Id="R9940ab46fa2a4059" /><Relationship Type="http://schemas.openxmlformats.org/officeDocument/2006/relationships/slide" Target="/ppt/slides/slide3.xml" Id="R8a39baecf8e54842" /><Relationship Type="http://schemas.openxmlformats.org/officeDocument/2006/relationships/slide" Target="/ppt/slides/slide4.xml" Id="Rf5484c7d1c164334" /><Relationship Type="http://schemas.openxmlformats.org/officeDocument/2006/relationships/slide" Target="/ppt/slides/slide5.xml" Id="R5269159fe5af4960" /><Relationship Type="http://schemas.openxmlformats.org/officeDocument/2006/relationships/slide" Target="/ppt/slides/slide6.xml" Id="R5d9038a95913409e" /><Relationship Type="http://schemas.openxmlformats.org/officeDocument/2006/relationships/slide" Target="/ppt/slides/slide7.xml" Id="Rd5921aa99973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db34e3c64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0bf5a1674791" /><Relationship Type="http://schemas.openxmlformats.org/officeDocument/2006/relationships/theme" Target="/ppt/slideMasters/theme/theme1.xml" Id="Rea0f3f228547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00bf5a167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4d7186070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cb69a053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ef11479b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6211e3d9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8d602708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fa7b6e27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34008ab6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BERGSJØ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