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037eedfe5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177e5443044dc"/>
  </p:sldMasterIdLst>
  <p:sldIdLst>
    <p:sldId xmlns:r="http://schemas.openxmlformats.org/officeDocument/2006/relationships" id="256" r:id="Rbf6841342d6940bc"/>
    <p:sldId xmlns:r="http://schemas.openxmlformats.org/officeDocument/2006/relationships" id="257" r:id="Rcec1265ef8e54d39"/>
    <p:sldId xmlns:r="http://schemas.openxmlformats.org/officeDocument/2006/relationships" id="258" r:id="R7d505b2d98594db8"/>
    <p:sldId xmlns:r="http://schemas.openxmlformats.org/officeDocument/2006/relationships" id="259" r:id="R2d316a2205c04100"/>
    <p:sldId xmlns:r="http://schemas.openxmlformats.org/officeDocument/2006/relationships" id="260" r:id="Rcf431a500dd0484d"/>
    <p:sldId xmlns:r="http://schemas.openxmlformats.org/officeDocument/2006/relationships" id="261" r:id="R2a429f9eda9e46b3"/>
    <p:sldId xmlns:r="http://schemas.openxmlformats.org/officeDocument/2006/relationships" id="262" r:id="R4de3a907f75f4f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177e5443044dc" /><Relationship Type="http://schemas.openxmlformats.org/officeDocument/2006/relationships/slide" Target="/ppt/slides/slide1.xml" Id="Rbf6841342d6940bc" /><Relationship Type="http://schemas.openxmlformats.org/officeDocument/2006/relationships/slide" Target="/ppt/slides/slide2.xml" Id="Rcec1265ef8e54d39" /><Relationship Type="http://schemas.openxmlformats.org/officeDocument/2006/relationships/slide" Target="/ppt/slides/slide3.xml" Id="R7d505b2d98594db8" /><Relationship Type="http://schemas.openxmlformats.org/officeDocument/2006/relationships/slide" Target="/ppt/slides/slide4.xml" Id="R2d316a2205c04100" /><Relationship Type="http://schemas.openxmlformats.org/officeDocument/2006/relationships/slide" Target="/ppt/slides/slide5.xml" Id="Rcf431a500dd0484d" /><Relationship Type="http://schemas.openxmlformats.org/officeDocument/2006/relationships/slide" Target="/ppt/slides/slide6.xml" Id="R2a429f9eda9e46b3" /><Relationship Type="http://schemas.openxmlformats.org/officeDocument/2006/relationships/slide" Target="/ppt/slides/slide7.xml" Id="R4de3a907f75f4f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5e836d02a4b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3bc028b244efe" /><Relationship Type="http://schemas.openxmlformats.org/officeDocument/2006/relationships/theme" Target="/ppt/slideMasters/theme/theme1.xml" Id="R7cabbf138319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3bc028b244e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b4e92be642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77ccfd3e64c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5aabe134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995cc43f24a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abc836c6f49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01fa5f0534a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dde866f864f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